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Lst>
  <p:notesMasterIdLst>
    <p:notesMasterId r:id="rId19"/>
  </p:notesMasterIdLst>
  <p:sldIdLst>
    <p:sldId id="256" r:id="rId5"/>
    <p:sldId id="278" r:id="rId6"/>
    <p:sldId id="3378" r:id="rId7"/>
    <p:sldId id="3376" r:id="rId8"/>
    <p:sldId id="3369" r:id="rId9"/>
    <p:sldId id="263" r:id="rId10"/>
    <p:sldId id="3377" r:id="rId11"/>
    <p:sldId id="265" r:id="rId12"/>
    <p:sldId id="3365" r:id="rId13"/>
    <p:sldId id="313" r:id="rId14"/>
    <p:sldId id="3361" r:id="rId15"/>
    <p:sldId id="285" r:id="rId16"/>
    <p:sldId id="3379"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B593"/>
    <a:srgbClr val="35CD91"/>
    <a:srgbClr val="AD3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C62AE2-C9AD-437A-B0D2-695764585C5C}" v="4" dt="2022-01-27T13:13:45.7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6" d="100"/>
          <a:sy n="86" d="100"/>
        </p:scale>
        <p:origin x="47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a ten Kate" userId="55ad271c-b8da-4d49-8fe2-61761c06cd73" providerId="ADAL" clId="{218A3264-103E-4575-9AEB-7C7838994512}"/>
    <pc:docChg chg="undo custSel addSld modSld modMainMaster">
      <pc:chgData name="Carla ten Kate" userId="55ad271c-b8da-4d49-8fe2-61761c06cd73" providerId="ADAL" clId="{218A3264-103E-4575-9AEB-7C7838994512}" dt="2022-01-26T14:07:46.736" v="42" actId="208"/>
      <pc:docMkLst>
        <pc:docMk/>
      </pc:docMkLst>
      <pc:sldChg chg="modSp mod modClrScheme chgLayout">
        <pc:chgData name="Carla ten Kate" userId="55ad271c-b8da-4d49-8fe2-61761c06cd73" providerId="ADAL" clId="{218A3264-103E-4575-9AEB-7C7838994512}" dt="2022-01-26T14:06:42.525" v="32" actId="700"/>
        <pc:sldMkLst>
          <pc:docMk/>
          <pc:sldMk cId="2700934036" sldId="278"/>
        </pc:sldMkLst>
        <pc:spChg chg="mod ord">
          <ac:chgData name="Carla ten Kate" userId="55ad271c-b8da-4d49-8fe2-61761c06cd73" providerId="ADAL" clId="{218A3264-103E-4575-9AEB-7C7838994512}" dt="2022-01-26T14:06:42.525" v="32" actId="700"/>
          <ac:spMkLst>
            <pc:docMk/>
            <pc:sldMk cId="2700934036" sldId="278"/>
            <ac:spMk id="3" creationId="{00000000-0000-0000-0000-000000000000}"/>
          </ac:spMkLst>
        </pc:spChg>
        <pc:spChg chg="mod">
          <ac:chgData name="Carla ten Kate" userId="55ad271c-b8da-4d49-8fe2-61761c06cd73" providerId="ADAL" clId="{218A3264-103E-4575-9AEB-7C7838994512}" dt="2022-01-26T14:03:50.276" v="6" actId="207"/>
          <ac:spMkLst>
            <pc:docMk/>
            <pc:sldMk cId="2700934036" sldId="278"/>
            <ac:spMk id="6" creationId="{00000000-0000-0000-0000-000000000000}"/>
          </ac:spMkLst>
        </pc:spChg>
        <pc:spChg chg="mod ord">
          <ac:chgData name="Carla ten Kate" userId="55ad271c-b8da-4d49-8fe2-61761c06cd73" providerId="ADAL" clId="{218A3264-103E-4575-9AEB-7C7838994512}" dt="2022-01-26T14:06:42.525" v="32" actId="700"/>
          <ac:spMkLst>
            <pc:docMk/>
            <pc:sldMk cId="2700934036" sldId="278"/>
            <ac:spMk id="9" creationId="{438F3690-E7B0-44EB-9DD4-B73253146DFF}"/>
          </ac:spMkLst>
        </pc:spChg>
        <pc:spChg chg="mod ord">
          <ac:chgData name="Carla ten Kate" userId="55ad271c-b8da-4d49-8fe2-61761c06cd73" providerId="ADAL" clId="{218A3264-103E-4575-9AEB-7C7838994512}" dt="2022-01-26T14:06:42.525" v="32" actId="700"/>
          <ac:spMkLst>
            <pc:docMk/>
            <pc:sldMk cId="2700934036" sldId="278"/>
            <ac:spMk id="14" creationId="{851C5A3F-8653-4E06-9F57-F7419B152A71}"/>
          </ac:spMkLst>
        </pc:spChg>
      </pc:sldChg>
      <pc:sldChg chg="delSp modSp mod">
        <pc:chgData name="Carla ten Kate" userId="55ad271c-b8da-4d49-8fe2-61761c06cd73" providerId="ADAL" clId="{218A3264-103E-4575-9AEB-7C7838994512}" dt="2022-01-26T14:07:40.117" v="41" actId="14100"/>
        <pc:sldMkLst>
          <pc:docMk/>
          <pc:sldMk cId="2445992005" sldId="285"/>
        </pc:sldMkLst>
        <pc:spChg chg="mod">
          <ac:chgData name="Carla ten Kate" userId="55ad271c-b8da-4d49-8fe2-61761c06cd73" providerId="ADAL" clId="{218A3264-103E-4575-9AEB-7C7838994512}" dt="2022-01-26T14:05:25.985" v="24" actId="207"/>
          <ac:spMkLst>
            <pc:docMk/>
            <pc:sldMk cId="2445992005" sldId="285"/>
            <ac:spMk id="4" creationId="{00000000-0000-0000-0000-000000000000}"/>
          </ac:spMkLst>
        </pc:spChg>
        <pc:spChg chg="del mod">
          <ac:chgData name="Carla ten Kate" userId="55ad271c-b8da-4d49-8fe2-61761c06cd73" providerId="ADAL" clId="{218A3264-103E-4575-9AEB-7C7838994512}" dt="2022-01-26T14:05:52.683" v="30" actId="478"/>
          <ac:spMkLst>
            <pc:docMk/>
            <pc:sldMk cId="2445992005" sldId="285"/>
            <ac:spMk id="5" creationId="{B79232EB-1E5A-4A48-A5A8-955D7447C9F8}"/>
          </ac:spMkLst>
        </pc:spChg>
        <pc:spChg chg="mod">
          <ac:chgData name="Carla ten Kate" userId="55ad271c-b8da-4d49-8fe2-61761c06cd73" providerId="ADAL" clId="{218A3264-103E-4575-9AEB-7C7838994512}" dt="2022-01-26T14:07:40.117" v="41" actId="14100"/>
          <ac:spMkLst>
            <pc:docMk/>
            <pc:sldMk cId="2445992005" sldId="285"/>
            <ac:spMk id="6" creationId="{00000000-0000-0000-0000-000000000000}"/>
          </ac:spMkLst>
        </pc:spChg>
      </pc:sldChg>
      <pc:sldChg chg="modSp mod">
        <pc:chgData name="Carla ten Kate" userId="55ad271c-b8da-4d49-8fe2-61761c06cd73" providerId="ADAL" clId="{218A3264-103E-4575-9AEB-7C7838994512}" dt="2022-01-26T14:04:07.994" v="9" actId="207"/>
        <pc:sldMkLst>
          <pc:docMk/>
          <pc:sldMk cId="3678483794" sldId="3369"/>
        </pc:sldMkLst>
        <pc:spChg chg="mod">
          <ac:chgData name="Carla ten Kate" userId="55ad271c-b8da-4d49-8fe2-61761c06cd73" providerId="ADAL" clId="{218A3264-103E-4575-9AEB-7C7838994512}" dt="2022-01-26T14:04:07.994" v="9" actId="207"/>
          <ac:spMkLst>
            <pc:docMk/>
            <pc:sldMk cId="3678483794" sldId="3369"/>
            <ac:spMk id="6" creationId="{288A538B-0A80-43B1-8C7F-020135A7E8EA}"/>
          </ac:spMkLst>
        </pc:spChg>
        <pc:spChg chg="mod">
          <ac:chgData name="Carla ten Kate" userId="55ad271c-b8da-4d49-8fe2-61761c06cd73" providerId="ADAL" clId="{218A3264-103E-4575-9AEB-7C7838994512}" dt="2022-01-26T14:04:05.153" v="8" actId="207"/>
          <ac:spMkLst>
            <pc:docMk/>
            <pc:sldMk cId="3678483794" sldId="3369"/>
            <ac:spMk id="12" creationId="{D64CDF00-15FC-4726-ABB8-5586F45E7E55}"/>
          </ac:spMkLst>
        </pc:spChg>
      </pc:sldChg>
      <pc:sldChg chg="modSp mod">
        <pc:chgData name="Carla ten Kate" userId="55ad271c-b8da-4d49-8fe2-61761c06cd73" providerId="ADAL" clId="{218A3264-103E-4575-9AEB-7C7838994512}" dt="2022-01-26T14:04:18.725" v="12" actId="1076"/>
        <pc:sldMkLst>
          <pc:docMk/>
          <pc:sldMk cId="222456846" sldId="3376"/>
        </pc:sldMkLst>
        <pc:spChg chg="mod">
          <ac:chgData name="Carla ten Kate" userId="55ad271c-b8da-4d49-8fe2-61761c06cd73" providerId="ADAL" clId="{218A3264-103E-4575-9AEB-7C7838994512}" dt="2022-01-26T14:04:18.725" v="12" actId="1076"/>
          <ac:spMkLst>
            <pc:docMk/>
            <pc:sldMk cId="222456846" sldId="3376"/>
            <ac:spMk id="12" creationId="{00000000-0000-0000-0000-000000000000}"/>
          </ac:spMkLst>
        </pc:spChg>
        <pc:spChg chg="mod">
          <ac:chgData name="Carla ten Kate" userId="55ad271c-b8da-4d49-8fe2-61761c06cd73" providerId="ADAL" clId="{218A3264-103E-4575-9AEB-7C7838994512}" dt="2022-01-26T14:04:14.368" v="10" actId="207"/>
          <ac:spMkLst>
            <pc:docMk/>
            <pc:sldMk cId="222456846" sldId="3376"/>
            <ac:spMk id="14" creationId="{00000000-0000-0000-0000-000000000000}"/>
          </ac:spMkLst>
        </pc:spChg>
      </pc:sldChg>
      <pc:sldChg chg="modSp mod">
        <pc:chgData name="Carla ten Kate" userId="55ad271c-b8da-4d49-8fe2-61761c06cd73" providerId="ADAL" clId="{218A3264-103E-4575-9AEB-7C7838994512}" dt="2022-01-26T14:03:58.232" v="7" actId="207"/>
        <pc:sldMkLst>
          <pc:docMk/>
          <pc:sldMk cId="2863358087" sldId="3378"/>
        </pc:sldMkLst>
        <pc:spChg chg="mod">
          <ac:chgData name="Carla ten Kate" userId="55ad271c-b8da-4d49-8fe2-61761c06cd73" providerId="ADAL" clId="{218A3264-103E-4575-9AEB-7C7838994512}" dt="2022-01-26T14:03:58.232" v="7" actId="207"/>
          <ac:spMkLst>
            <pc:docMk/>
            <pc:sldMk cId="2863358087" sldId="3378"/>
            <ac:spMk id="8" creationId="{23BA53F2-08CC-41F6-995B-3709EC84D508}"/>
          </ac:spMkLst>
        </pc:spChg>
        <pc:spChg chg="mod">
          <ac:chgData name="Carla ten Kate" userId="55ad271c-b8da-4d49-8fe2-61761c06cd73" providerId="ADAL" clId="{218A3264-103E-4575-9AEB-7C7838994512}" dt="2022-01-26T14:03:58.232" v="7" actId="207"/>
          <ac:spMkLst>
            <pc:docMk/>
            <pc:sldMk cId="2863358087" sldId="3378"/>
            <ac:spMk id="9" creationId="{A432A86F-5D19-4473-9ADC-E1F6D6FB5492}"/>
          </ac:spMkLst>
        </pc:spChg>
      </pc:sldChg>
      <pc:sldChg chg="delSp modSp add mod">
        <pc:chgData name="Carla ten Kate" userId="55ad271c-b8da-4d49-8fe2-61761c06cd73" providerId="ADAL" clId="{218A3264-103E-4575-9AEB-7C7838994512}" dt="2022-01-26T14:07:46.736" v="42" actId="208"/>
        <pc:sldMkLst>
          <pc:docMk/>
          <pc:sldMk cId="1661810399" sldId="3379"/>
        </pc:sldMkLst>
        <pc:spChg chg="mod">
          <ac:chgData name="Carla ten Kate" userId="55ad271c-b8da-4d49-8fe2-61761c06cd73" providerId="ADAL" clId="{218A3264-103E-4575-9AEB-7C7838994512}" dt="2022-01-26T14:05:31.993" v="26" actId="207"/>
          <ac:spMkLst>
            <pc:docMk/>
            <pc:sldMk cId="1661810399" sldId="3379"/>
            <ac:spMk id="4" creationId="{00000000-0000-0000-0000-000000000000}"/>
          </ac:spMkLst>
        </pc:spChg>
        <pc:spChg chg="del">
          <ac:chgData name="Carla ten Kate" userId="55ad271c-b8da-4d49-8fe2-61761c06cd73" providerId="ADAL" clId="{218A3264-103E-4575-9AEB-7C7838994512}" dt="2022-01-26T14:05:46.229" v="28" actId="478"/>
          <ac:spMkLst>
            <pc:docMk/>
            <pc:sldMk cId="1661810399" sldId="3379"/>
            <ac:spMk id="5" creationId="{B79232EB-1E5A-4A48-A5A8-955D7447C9F8}"/>
          </ac:spMkLst>
        </pc:spChg>
        <pc:spChg chg="mod">
          <ac:chgData name="Carla ten Kate" userId="55ad271c-b8da-4d49-8fe2-61761c06cd73" providerId="ADAL" clId="{218A3264-103E-4575-9AEB-7C7838994512}" dt="2022-01-26T14:07:46.736" v="42" actId="208"/>
          <ac:spMkLst>
            <pc:docMk/>
            <pc:sldMk cId="1661810399" sldId="3379"/>
            <ac:spMk id="6" creationId="{00000000-0000-0000-0000-000000000000}"/>
          </ac:spMkLst>
        </pc:spChg>
      </pc:sldChg>
      <pc:sldMasterChg chg="modSldLayout">
        <pc:chgData name="Carla ten Kate" userId="55ad271c-b8da-4d49-8fe2-61761c06cd73" providerId="ADAL" clId="{218A3264-103E-4575-9AEB-7C7838994512}" dt="2022-01-26T14:07:24.192" v="38" actId="2085"/>
        <pc:sldMasterMkLst>
          <pc:docMk/>
          <pc:sldMasterMk cId="363635213" sldId="2147483669"/>
        </pc:sldMasterMkLst>
        <pc:sldLayoutChg chg="modSp mod">
          <pc:chgData name="Carla ten Kate" userId="55ad271c-b8da-4d49-8fe2-61761c06cd73" providerId="ADAL" clId="{218A3264-103E-4575-9AEB-7C7838994512}" dt="2022-01-26T14:03:23.361" v="2" actId="2085"/>
          <pc:sldLayoutMkLst>
            <pc:docMk/>
            <pc:sldMasterMk cId="363635213" sldId="2147483669"/>
            <pc:sldLayoutMk cId="642250107" sldId="2147483660"/>
          </pc:sldLayoutMkLst>
          <pc:spChg chg="mod">
            <ac:chgData name="Carla ten Kate" userId="55ad271c-b8da-4d49-8fe2-61761c06cd73" providerId="ADAL" clId="{218A3264-103E-4575-9AEB-7C7838994512}" dt="2022-01-26T14:03:23.361" v="2" actId="2085"/>
            <ac:spMkLst>
              <pc:docMk/>
              <pc:sldMasterMk cId="363635213" sldId="2147483669"/>
              <pc:sldLayoutMk cId="642250107" sldId="2147483660"/>
              <ac:spMk id="6" creationId="{AFF43CE3-04D7-46EB-BDBB-EF4CD5914576}"/>
            </ac:spMkLst>
          </pc:spChg>
        </pc:sldLayoutChg>
        <pc:sldLayoutChg chg="modSp mod">
          <pc:chgData name="Carla ten Kate" userId="55ad271c-b8da-4d49-8fe2-61761c06cd73" providerId="ADAL" clId="{218A3264-103E-4575-9AEB-7C7838994512}" dt="2022-01-26T14:03:41.527" v="5" actId="2085"/>
          <pc:sldLayoutMkLst>
            <pc:docMk/>
            <pc:sldMasterMk cId="363635213" sldId="2147483669"/>
            <pc:sldLayoutMk cId="21620307" sldId="2147483661"/>
          </pc:sldLayoutMkLst>
          <pc:spChg chg="mod">
            <ac:chgData name="Carla ten Kate" userId="55ad271c-b8da-4d49-8fe2-61761c06cd73" providerId="ADAL" clId="{218A3264-103E-4575-9AEB-7C7838994512}" dt="2022-01-26T14:03:41.527" v="5" actId="2085"/>
            <ac:spMkLst>
              <pc:docMk/>
              <pc:sldMasterMk cId="363635213" sldId="2147483669"/>
              <pc:sldLayoutMk cId="21620307" sldId="2147483661"/>
              <ac:spMk id="5" creationId="{8964507E-DD25-44EC-BC0E-B33518C6816A}"/>
            </ac:spMkLst>
          </pc:spChg>
          <pc:spChg chg="mod">
            <ac:chgData name="Carla ten Kate" userId="55ad271c-b8da-4d49-8fe2-61761c06cd73" providerId="ADAL" clId="{218A3264-103E-4575-9AEB-7C7838994512}" dt="2022-01-26T14:03:41.527" v="5" actId="2085"/>
            <ac:spMkLst>
              <pc:docMk/>
              <pc:sldMasterMk cId="363635213" sldId="2147483669"/>
              <pc:sldLayoutMk cId="21620307" sldId="2147483661"/>
              <ac:spMk id="6" creationId="{16936664-D698-4286-9FE1-1FF812900DEA}"/>
            </ac:spMkLst>
          </pc:spChg>
        </pc:sldLayoutChg>
        <pc:sldLayoutChg chg="modSp mod">
          <pc:chgData name="Carla ten Kate" userId="55ad271c-b8da-4d49-8fe2-61761c06cd73" providerId="ADAL" clId="{218A3264-103E-4575-9AEB-7C7838994512}" dt="2022-01-26T14:07:18.344" v="37" actId="2085"/>
          <pc:sldLayoutMkLst>
            <pc:docMk/>
            <pc:sldMasterMk cId="363635213" sldId="2147483669"/>
            <pc:sldLayoutMk cId="2119654194" sldId="2147483670"/>
          </pc:sldLayoutMkLst>
          <pc:spChg chg="mod">
            <ac:chgData name="Carla ten Kate" userId="55ad271c-b8da-4d49-8fe2-61761c06cd73" providerId="ADAL" clId="{218A3264-103E-4575-9AEB-7C7838994512}" dt="2022-01-26T14:07:18.344" v="37" actId="2085"/>
            <ac:spMkLst>
              <pc:docMk/>
              <pc:sldMasterMk cId="363635213" sldId="2147483669"/>
              <pc:sldLayoutMk cId="2119654194" sldId="2147483670"/>
              <ac:spMk id="23" creationId="{BFACCCE5-690B-4FC6-9635-1F05205A9327}"/>
            </ac:spMkLst>
          </pc:spChg>
        </pc:sldLayoutChg>
        <pc:sldLayoutChg chg="modSp mod">
          <pc:chgData name="Carla ten Kate" userId="55ad271c-b8da-4d49-8fe2-61761c06cd73" providerId="ADAL" clId="{218A3264-103E-4575-9AEB-7C7838994512}" dt="2022-01-26T14:07:24.192" v="38" actId="2085"/>
          <pc:sldLayoutMkLst>
            <pc:docMk/>
            <pc:sldMasterMk cId="363635213" sldId="2147483669"/>
            <pc:sldLayoutMk cId="389697826" sldId="2147483671"/>
          </pc:sldLayoutMkLst>
          <pc:spChg chg="mod">
            <ac:chgData name="Carla ten Kate" userId="55ad271c-b8da-4d49-8fe2-61761c06cd73" providerId="ADAL" clId="{218A3264-103E-4575-9AEB-7C7838994512}" dt="2022-01-26T14:07:24.192" v="38" actId="2085"/>
            <ac:spMkLst>
              <pc:docMk/>
              <pc:sldMasterMk cId="363635213" sldId="2147483669"/>
              <pc:sldLayoutMk cId="389697826" sldId="2147483671"/>
              <ac:spMk id="6" creationId="{B0BA77C1-CBC3-4C29-B7CB-2FC77707CEBF}"/>
            </ac:spMkLst>
          </pc:spChg>
          <pc:spChg chg="mod">
            <ac:chgData name="Carla ten Kate" userId="55ad271c-b8da-4d49-8fe2-61761c06cd73" providerId="ADAL" clId="{218A3264-103E-4575-9AEB-7C7838994512}" dt="2022-01-26T14:07:24.192" v="38" actId="2085"/>
            <ac:spMkLst>
              <pc:docMk/>
              <pc:sldMasterMk cId="363635213" sldId="2147483669"/>
              <pc:sldLayoutMk cId="389697826" sldId="2147483671"/>
              <ac:spMk id="8" creationId="{DD2155A8-8F89-4111-82EB-0E597E562B5A}"/>
            </ac:spMkLst>
          </pc:spChg>
        </pc:sldLayoutChg>
        <pc:sldLayoutChg chg="modSp mod">
          <pc:chgData name="Carla ten Kate" userId="55ad271c-b8da-4d49-8fe2-61761c06cd73" providerId="ADAL" clId="{218A3264-103E-4575-9AEB-7C7838994512}" dt="2022-01-26T14:07:14.983" v="36" actId="2085"/>
          <pc:sldLayoutMkLst>
            <pc:docMk/>
            <pc:sldMasterMk cId="363635213" sldId="2147483669"/>
            <pc:sldLayoutMk cId="2911196138" sldId="2147483673"/>
          </pc:sldLayoutMkLst>
          <pc:spChg chg="mod">
            <ac:chgData name="Carla ten Kate" userId="55ad271c-b8da-4d49-8fe2-61761c06cd73" providerId="ADAL" clId="{218A3264-103E-4575-9AEB-7C7838994512}" dt="2022-01-26T14:07:14.983" v="36" actId="2085"/>
            <ac:spMkLst>
              <pc:docMk/>
              <pc:sldMasterMk cId="363635213" sldId="2147483669"/>
              <pc:sldLayoutMk cId="2911196138" sldId="2147483673"/>
              <ac:spMk id="8" creationId="{538E11AF-4C59-44CB-BAC0-453FE2BB19CA}"/>
            </ac:spMkLst>
          </pc:spChg>
        </pc:sldLayoutChg>
        <pc:sldLayoutChg chg="modSp mod">
          <pc:chgData name="Carla ten Kate" userId="55ad271c-b8da-4d49-8fe2-61761c06cd73" providerId="ADAL" clId="{218A3264-103E-4575-9AEB-7C7838994512}" dt="2022-01-26T14:03:31.073" v="3" actId="2085"/>
          <pc:sldLayoutMkLst>
            <pc:docMk/>
            <pc:sldMasterMk cId="363635213" sldId="2147483669"/>
            <pc:sldLayoutMk cId="1081822610" sldId="2147483684"/>
          </pc:sldLayoutMkLst>
          <pc:spChg chg="mod">
            <ac:chgData name="Carla ten Kate" userId="55ad271c-b8da-4d49-8fe2-61761c06cd73" providerId="ADAL" clId="{218A3264-103E-4575-9AEB-7C7838994512}" dt="2022-01-26T14:03:31.073" v="3" actId="2085"/>
            <ac:spMkLst>
              <pc:docMk/>
              <pc:sldMasterMk cId="363635213" sldId="2147483669"/>
              <pc:sldLayoutMk cId="1081822610" sldId="2147483684"/>
              <ac:spMk id="23" creationId="{BFACCCE5-690B-4FC6-9635-1F05205A9327}"/>
            </ac:spMkLst>
          </pc:spChg>
        </pc:sldLayoutChg>
      </pc:sldMasterChg>
    </pc:docChg>
  </pc:docChgLst>
  <pc:docChgLst>
    <pc:chgData name="Ester Veldhuis" userId="6c54af95-699c-4b02-942f-190724fc3229" providerId="ADAL" clId="{BDC62AE2-C9AD-437A-B0D2-695764585C5C}"/>
    <pc:docChg chg="undo custSel modSld">
      <pc:chgData name="Ester Veldhuis" userId="6c54af95-699c-4b02-942f-190724fc3229" providerId="ADAL" clId="{BDC62AE2-C9AD-437A-B0D2-695764585C5C}" dt="2022-01-27T13:15:36.480" v="314" actId="1076"/>
      <pc:docMkLst>
        <pc:docMk/>
      </pc:docMkLst>
      <pc:sldChg chg="modSp mod">
        <pc:chgData name="Ester Veldhuis" userId="6c54af95-699c-4b02-942f-190724fc3229" providerId="ADAL" clId="{BDC62AE2-C9AD-437A-B0D2-695764585C5C}" dt="2022-01-27T13:13:56.747" v="305" actId="123"/>
        <pc:sldMkLst>
          <pc:docMk/>
          <pc:sldMk cId="2418555699" sldId="256"/>
        </pc:sldMkLst>
        <pc:spChg chg="mod">
          <ac:chgData name="Ester Veldhuis" userId="6c54af95-699c-4b02-942f-190724fc3229" providerId="ADAL" clId="{BDC62AE2-C9AD-437A-B0D2-695764585C5C}" dt="2022-01-26T08:51:27.464" v="18" actId="20577"/>
          <ac:spMkLst>
            <pc:docMk/>
            <pc:sldMk cId="2418555699" sldId="256"/>
            <ac:spMk id="2" creationId="{1D0F9B52-6D50-400E-995A-2EA716B78A55}"/>
          </ac:spMkLst>
        </pc:spChg>
        <pc:spChg chg="mod">
          <ac:chgData name="Ester Veldhuis" userId="6c54af95-699c-4b02-942f-190724fc3229" providerId="ADAL" clId="{BDC62AE2-C9AD-437A-B0D2-695764585C5C}" dt="2022-01-27T13:13:56.747" v="305" actId="123"/>
          <ac:spMkLst>
            <pc:docMk/>
            <pc:sldMk cId="2418555699" sldId="256"/>
            <ac:spMk id="3" creationId="{D2C3E52A-BCD9-45A5-8D9C-4B43164C030D}"/>
          </ac:spMkLst>
        </pc:spChg>
      </pc:sldChg>
      <pc:sldChg chg="modSp mod">
        <pc:chgData name="Ester Veldhuis" userId="6c54af95-699c-4b02-942f-190724fc3229" providerId="ADAL" clId="{BDC62AE2-C9AD-437A-B0D2-695764585C5C}" dt="2022-01-27T13:14:09.275" v="306" actId="14100"/>
        <pc:sldMkLst>
          <pc:docMk/>
          <pc:sldMk cId="2700934036" sldId="278"/>
        </pc:sldMkLst>
        <pc:spChg chg="mod">
          <ac:chgData name="Ester Veldhuis" userId="6c54af95-699c-4b02-942f-190724fc3229" providerId="ADAL" clId="{BDC62AE2-C9AD-437A-B0D2-695764585C5C}" dt="2022-01-26T08:42:19.071" v="0" actId="123"/>
          <ac:spMkLst>
            <pc:docMk/>
            <pc:sldMk cId="2700934036" sldId="278"/>
            <ac:spMk id="9" creationId="{438F3690-E7B0-44EB-9DD4-B73253146DFF}"/>
          </ac:spMkLst>
        </pc:spChg>
        <pc:spChg chg="mod">
          <ac:chgData name="Ester Veldhuis" userId="6c54af95-699c-4b02-942f-190724fc3229" providerId="ADAL" clId="{BDC62AE2-C9AD-437A-B0D2-695764585C5C}" dt="2022-01-27T13:14:09.275" v="306" actId="14100"/>
          <ac:spMkLst>
            <pc:docMk/>
            <pc:sldMk cId="2700934036" sldId="278"/>
            <ac:spMk id="14" creationId="{851C5A3F-8653-4E06-9F57-F7419B152A71}"/>
          </ac:spMkLst>
        </pc:spChg>
      </pc:sldChg>
      <pc:sldChg chg="addSp delSp modSp mod">
        <pc:chgData name="Ester Veldhuis" userId="6c54af95-699c-4b02-942f-190724fc3229" providerId="ADAL" clId="{BDC62AE2-C9AD-437A-B0D2-695764585C5C}" dt="2022-01-27T13:15:10.429" v="311" actId="478"/>
        <pc:sldMkLst>
          <pc:docMk/>
          <pc:sldMk cId="2445992005" sldId="285"/>
        </pc:sldMkLst>
        <pc:spChg chg="mod">
          <ac:chgData name="Ester Veldhuis" userId="6c54af95-699c-4b02-942f-190724fc3229" providerId="ADAL" clId="{BDC62AE2-C9AD-437A-B0D2-695764585C5C}" dt="2022-01-26T08:45:25.945" v="16" actId="14100"/>
          <ac:spMkLst>
            <pc:docMk/>
            <pc:sldMk cId="2445992005" sldId="285"/>
            <ac:spMk id="4" creationId="{00000000-0000-0000-0000-000000000000}"/>
          </ac:spMkLst>
        </pc:spChg>
        <pc:spChg chg="add del">
          <ac:chgData name="Ester Veldhuis" userId="6c54af95-699c-4b02-942f-190724fc3229" providerId="ADAL" clId="{BDC62AE2-C9AD-437A-B0D2-695764585C5C}" dt="2022-01-27T13:15:10.429" v="311" actId="478"/>
          <ac:spMkLst>
            <pc:docMk/>
            <pc:sldMk cId="2445992005" sldId="285"/>
            <ac:spMk id="6" creationId="{00000000-0000-0000-0000-000000000000}"/>
          </ac:spMkLst>
        </pc:spChg>
      </pc:sldChg>
      <pc:sldChg chg="modSp mod">
        <pc:chgData name="Ester Veldhuis" userId="6c54af95-699c-4b02-942f-190724fc3229" providerId="ADAL" clId="{BDC62AE2-C9AD-437A-B0D2-695764585C5C}" dt="2022-01-27T13:15:36.480" v="314" actId="1076"/>
        <pc:sldMkLst>
          <pc:docMk/>
          <pc:sldMk cId="3755821411" sldId="313"/>
        </pc:sldMkLst>
        <pc:spChg chg="mod">
          <ac:chgData name="Ester Veldhuis" userId="6c54af95-699c-4b02-942f-190724fc3229" providerId="ADAL" clId="{BDC62AE2-C9AD-437A-B0D2-695764585C5C}" dt="2022-01-26T08:43:31.752" v="4" actId="14100"/>
          <ac:spMkLst>
            <pc:docMk/>
            <pc:sldMk cId="3755821411" sldId="313"/>
            <ac:spMk id="6" creationId="{00000000-0000-0000-0000-000000000000}"/>
          </ac:spMkLst>
        </pc:spChg>
        <pc:picChg chg="mod">
          <ac:chgData name="Ester Veldhuis" userId="6c54af95-699c-4b02-942f-190724fc3229" providerId="ADAL" clId="{BDC62AE2-C9AD-437A-B0D2-695764585C5C}" dt="2022-01-27T13:15:36.480" v="314" actId="1076"/>
          <ac:picMkLst>
            <pc:docMk/>
            <pc:sldMk cId="3755821411" sldId="313"/>
            <ac:picMk id="13" creationId="{30F49B68-793D-49C8-A176-AFBEDD6DC59C}"/>
          </ac:picMkLst>
        </pc:picChg>
      </pc:sldChg>
      <pc:sldChg chg="modSp mod">
        <pc:chgData name="Ester Veldhuis" userId="6c54af95-699c-4b02-942f-190724fc3229" providerId="ADAL" clId="{BDC62AE2-C9AD-437A-B0D2-695764585C5C}" dt="2022-01-27T13:15:27.768" v="313" actId="1076"/>
        <pc:sldMkLst>
          <pc:docMk/>
          <pc:sldMk cId="2910630404" sldId="3361"/>
        </pc:sldMkLst>
        <pc:picChg chg="mod">
          <ac:chgData name="Ester Veldhuis" userId="6c54af95-699c-4b02-942f-190724fc3229" providerId="ADAL" clId="{BDC62AE2-C9AD-437A-B0D2-695764585C5C}" dt="2022-01-27T13:15:27.768" v="313" actId="1076"/>
          <ac:picMkLst>
            <pc:docMk/>
            <pc:sldMk cId="2910630404" sldId="3361"/>
            <ac:picMk id="4" creationId="{3DAFA3BD-D7D7-4778-AE46-08015ECEECEF}"/>
          </ac:picMkLst>
        </pc:picChg>
      </pc:sldChg>
      <pc:sldChg chg="modSp mod">
        <pc:chgData name="Ester Veldhuis" userId="6c54af95-699c-4b02-942f-190724fc3229" providerId="ADAL" clId="{BDC62AE2-C9AD-437A-B0D2-695764585C5C}" dt="2022-01-26T08:44:08.601" v="6" actId="14100"/>
        <pc:sldMkLst>
          <pc:docMk/>
          <pc:sldMk cId="2396064711" sldId="3365"/>
        </pc:sldMkLst>
        <pc:picChg chg="mod">
          <ac:chgData name="Ester Veldhuis" userId="6c54af95-699c-4b02-942f-190724fc3229" providerId="ADAL" clId="{BDC62AE2-C9AD-437A-B0D2-695764585C5C}" dt="2022-01-26T08:44:08.601" v="6" actId="14100"/>
          <ac:picMkLst>
            <pc:docMk/>
            <pc:sldMk cId="2396064711" sldId="3365"/>
            <ac:picMk id="13" creationId="{7BF8BB6F-1C8E-4367-BB0E-A053357A5246}"/>
          </ac:picMkLst>
        </pc:picChg>
      </pc:sldChg>
      <pc:sldChg chg="modSp mod">
        <pc:chgData name="Ester Veldhuis" userId="6c54af95-699c-4b02-942f-190724fc3229" providerId="ADAL" clId="{BDC62AE2-C9AD-437A-B0D2-695764585C5C}" dt="2022-01-26T08:42:49.061" v="2" actId="14100"/>
        <pc:sldMkLst>
          <pc:docMk/>
          <pc:sldMk cId="3678483794" sldId="3369"/>
        </pc:sldMkLst>
        <pc:spChg chg="mod">
          <ac:chgData name="Ester Veldhuis" userId="6c54af95-699c-4b02-942f-190724fc3229" providerId="ADAL" clId="{BDC62AE2-C9AD-437A-B0D2-695764585C5C}" dt="2022-01-26T08:42:49.061" v="2" actId="14100"/>
          <ac:spMkLst>
            <pc:docMk/>
            <pc:sldMk cId="3678483794" sldId="3369"/>
            <ac:spMk id="12" creationId="{D64CDF00-15FC-4726-ABB8-5586F45E7E55}"/>
          </ac:spMkLst>
        </pc:spChg>
      </pc:sldChg>
      <pc:sldChg chg="modSp mod">
        <pc:chgData name="Ester Veldhuis" userId="6c54af95-699c-4b02-942f-190724fc3229" providerId="ADAL" clId="{BDC62AE2-C9AD-437A-B0D2-695764585C5C}" dt="2022-01-26T08:42:38.801" v="1" actId="20577"/>
        <pc:sldMkLst>
          <pc:docMk/>
          <pc:sldMk cId="2863358087" sldId="3378"/>
        </pc:sldMkLst>
        <pc:spChg chg="mod">
          <ac:chgData name="Ester Veldhuis" userId="6c54af95-699c-4b02-942f-190724fc3229" providerId="ADAL" clId="{BDC62AE2-C9AD-437A-B0D2-695764585C5C}" dt="2022-01-26T08:42:38.801" v="1" actId="20577"/>
          <ac:spMkLst>
            <pc:docMk/>
            <pc:sldMk cId="2863358087" sldId="3378"/>
            <ac:spMk id="2" creationId="{FDE503EC-1944-443D-89AE-E8EB0D1FDE02}"/>
          </ac:spMkLst>
        </pc:spChg>
      </pc:sldChg>
      <pc:sldChg chg="addSp delSp mod">
        <pc:chgData name="Ester Veldhuis" userId="6c54af95-699c-4b02-942f-190724fc3229" providerId="ADAL" clId="{BDC62AE2-C9AD-437A-B0D2-695764585C5C}" dt="2022-01-27T13:15:09.776" v="310" actId="478"/>
        <pc:sldMkLst>
          <pc:docMk/>
          <pc:sldMk cId="1661810399" sldId="3379"/>
        </pc:sldMkLst>
        <pc:spChg chg="add del">
          <ac:chgData name="Ester Veldhuis" userId="6c54af95-699c-4b02-942f-190724fc3229" providerId="ADAL" clId="{BDC62AE2-C9AD-437A-B0D2-695764585C5C}" dt="2022-01-27T13:15:09.776" v="310" actId="478"/>
          <ac:spMkLst>
            <pc:docMk/>
            <pc:sldMk cId="1661810399" sldId="3379"/>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73622-0D9D-4F53-AFE0-428AD6B7E026}" type="datetimeFigureOut">
              <a:rPr lang="en-GB" smtClean="0"/>
              <a:t>27/01/2022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1DE020-7338-44E6-BDF6-283FC9645C4E}" type="slidenum">
              <a:rPr lang="en-GB" smtClean="0"/>
              <a:t>‹#›</a:t>
            </a:fld>
            <a:endParaRPr lang="en-GB"/>
          </a:p>
        </p:txBody>
      </p:sp>
    </p:spTree>
    <p:extLst>
      <p:ext uri="{BB962C8B-B14F-4D97-AF65-F5344CB8AC3E}">
        <p14:creationId xmlns:p14="http://schemas.microsoft.com/office/powerpoint/2010/main" val="1270580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klimaatdoelstellingen zijn ambitieus. 1,5 miljoen woningen zullen in Nederland voor 2050 </a:t>
            </a:r>
            <a:r>
              <a:rPr lang="nl-NL" sz="1200" kern="1200" dirty="0" err="1">
                <a:solidFill>
                  <a:schemeClr val="tx1"/>
                </a:solidFill>
                <a:effectLst/>
                <a:latin typeface="+mn-lt"/>
                <a:ea typeface="+mn-ea"/>
                <a:cs typeface="+mn-cs"/>
              </a:rPr>
              <a:t>aardgasvrij</a:t>
            </a:r>
            <a:r>
              <a:rPr lang="nl-NL" sz="1200" kern="1200" dirty="0">
                <a:solidFill>
                  <a:schemeClr val="tx1"/>
                </a:solidFill>
                <a:effectLst/>
                <a:latin typeface="+mn-lt"/>
                <a:ea typeface="+mn-ea"/>
                <a:cs typeface="+mn-cs"/>
              </a:rPr>
              <a:t> moeten worden gemaakt. Dit vraagt om een gecoördineerde, wijkgerichte en integrale aanpak waarin een goede samenwerking tussen gemeente, netbeheerders, woningcorporaties en bewoners belangrijk is. In het toekomstige energiesysteem zullen andere warmte-oplossingen, als alternatief voor aardgas, essentieel zijn voor de duurzame energievoorziening.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solidFill>
                  <a:schemeClr val="tx2"/>
                </a:solidFill>
              </a:rPr>
              <a:t>Monsteropgave: nu al beginnen!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Terugkerende</a:t>
            </a:r>
            <a:r>
              <a:rPr lang="nl-NL" sz="1200" kern="1200" baseline="0" dirty="0">
                <a:solidFill>
                  <a:schemeClr val="tx1"/>
                </a:solidFill>
                <a:effectLst/>
                <a:latin typeface="+mn-lt"/>
                <a:ea typeface="+mn-ea"/>
                <a:cs typeface="+mn-cs"/>
              </a:rPr>
              <a:t> bottlenecks in de warmtetransitie;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solidFill>
                  <a:schemeClr val="tx2"/>
                </a:solidFill>
              </a:rPr>
              <a:t>Oplossing voor bestaande bouw (max label B)</a:t>
            </a:r>
          </a:p>
          <a:p>
            <a:pPr marL="285750" indent="-285750" algn="l">
              <a:buFont typeface="Arial" panose="020B0604020202020204" pitchFamily="34" charset="0"/>
              <a:buChar char="•"/>
            </a:pPr>
            <a:r>
              <a:rPr lang="nl-NL" sz="1200" dirty="0">
                <a:solidFill>
                  <a:schemeClr val="tx2"/>
                </a:solidFill>
              </a:rPr>
              <a:t>Acceptatie &amp; keuze mogelijkheden voor bewoners</a:t>
            </a:r>
          </a:p>
          <a:p>
            <a:pPr marL="285750" indent="-285750" algn="l">
              <a:buFont typeface="Arial" panose="020B0604020202020204" pitchFamily="34" charset="0"/>
              <a:buChar char="•"/>
            </a:pPr>
            <a:r>
              <a:rPr lang="nl-NL" sz="1200" dirty="0">
                <a:solidFill>
                  <a:schemeClr val="tx2"/>
                </a:solidFill>
              </a:rPr>
              <a:t>Financierbaarheid</a:t>
            </a:r>
          </a:p>
          <a:p>
            <a:pPr marL="285750" indent="-285750">
              <a:buFont typeface="Arial" panose="020B0604020202020204" pitchFamily="34" charset="0"/>
              <a:buChar char="•"/>
            </a:pPr>
            <a:r>
              <a:rPr lang="nl-NL" sz="1200" dirty="0">
                <a:solidFill>
                  <a:schemeClr val="tx2"/>
                </a:solidFill>
              </a:rPr>
              <a:t>Afwachten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Gemeenten;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Woningcorporaties;</a:t>
            </a:r>
            <a:r>
              <a:rPr lang="nl-NL"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baseline="0" dirty="0">
                <a:solidFill>
                  <a:schemeClr val="tx1"/>
                </a:solidFill>
                <a:effectLst/>
                <a:latin typeface="+mn-lt"/>
                <a:ea typeface="+mn-ea"/>
                <a:cs typeface="+mn-cs"/>
              </a:rPr>
              <a:t>Bewoners; </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6E9D69-853A-40B2-A62C-940C9B7F07E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190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r>
              <a:rPr lang="nl-NL" dirty="0"/>
              <a:t>Het systeem bestaat uit een serie warmtepompen die warmte onttrekken aan de lucht. Hiermee wordt een groot aandeel van de warmte duurzaam opgewekt. Voor zeer koude winters, hoge pieken in de warmtevraag en als back-up wordt er nog een gaspiekketel geïnstalleerd zodat ook op die momenten op een kosten-efficiënte manier warmte opgewekt kan worden. Op plekken waar gas niet meer kan, wordt een elektrische piekvoorziening geïnstalleerd. Dit is tot op heden nog wel een duurdere oplossing. Tot slot wordt er nog een buffervat ingezet die samen met slimme aansturingssoftware zorgt dat het systeem zo goedkoop en duurzaam mogelijk warmte levert. </a:t>
            </a:r>
            <a:endParaRPr lang="en-US" dirty="0"/>
          </a:p>
          <a:p>
            <a:pPr algn="just"/>
            <a:endParaRPr lang="nl-NL" dirty="0"/>
          </a:p>
          <a:p>
            <a:pPr marL="0" marR="0" lvl="0" indent="0" algn="just" defTabSz="914400" rtl="0" eaLnBrk="1" fontAlgn="auto" latinLnBrk="0" hangingPunct="1">
              <a:lnSpc>
                <a:spcPct val="100000"/>
              </a:lnSpc>
              <a:spcBef>
                <a:spcPts val="0"/>
              </a:spcBef>
              <a:spcAft>
                <a:spcPts val="0"/>
              </a:spcAft>
              <a:buClrTx/>
              <a:buSzTx/>
              <a:buFontTx/>
              <a:buNone/>
              <a:tabLst/>
              <a:defRPr/>
            </a:pPr>
            <a:r>
              <a:rPr lang="nl-NL" dirty="0"/>
              <a:t>In zijn meest simpele vorm, het ‘instapmodel’, kan dit systeem zijn warmte halen uit de buitenlucht. Per buurt kan dit basissysteem vervolgens aangevuld worden met warmtebronnen die al in de buurt liggen, zoals een geothermische bron of restwarmte van industrie. Daarnaast kunnen er op dit systeem ook andere duurzame energiebronnen, zoals zonnepanelen, aangesloten worden. De modules of “</a:t>
            </a:r>
            <a:r>
              <a:rPr lang="nl-NL" dirty="0" err="1"/>
              <a:t>bouw-blokken</a:t>
            </a:r>
            <a:r>
              <a:rPr lang="nl-NL" dirty="0"/>
              <a:t>” hebben een ingebouwde mogelijkheid tot “upgraden” als verbeterde apparatuur door technische innovaties beschikbaar komen, de groei van een project een groter schaalniveau bereikt, en/of in de buurt betere bronnen beschikbaar komen. Het concept is daarmee zowel schaalbaar als flexibel. </a:t>
            </a:r>
            <a:endParaRPr lang="nl-NL" dirty="0">
              <a:cs typeface="Calibri"/>
            </a:endParaRPr>
          </a:p>
          <a:p>
            <a:pPr algn="just"/>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0848B-0E2C-4E34-AAE1-B021660B0ABF}"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596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0" y="887413"/>
            <a:ext cx="4265613" cy="2398712"/>
          </a:xfrm>
        </p:spPr>
      </p:sp>
      <p:sp>
        <p:nvSpPr>
          <p:cNvPr id="3" name="Notes Placeholder 2"/>
          <p:cNvSpPr>
            <a:spLocks noGrp="1"/>
          </p:cNvSpPr>
          <p:nvPr>
            <p:ph type="body" idx="1"/>
          </p:nvPr>
        </p:nvSpPr>
        <p:spPr/>
        <p:txBody>
          <a:bodyPr/>
          <a:lstStyle/>
          <a:p>
            <a:endParaRPr lang="nl-NL" b="1" baseline="0" dirty="0"/>
          </a:p>
        </p:txBody>
      </p:sp>
      <p:sp>
        <p:nvSpPr>
          <p:cNvPr id="4" name="Slide Number Placeholder 3"/>
          <p:cNvSpPr>
            <a:spLocks noGrp="1"/>
          </p:cNvSpPr>
          <p:nvPr>
            <p:ph type="sldNum" sz="quarter" idx="5"/>
          </p:nvPr>
        </p:nvSpPr>
        <p:spPr/>
        <p:txBody>
          <a:bodyPr/>
          <a:lstStyle/>
          <a:p>
            <a:pPr defTabSz="966612">
              <a:defRPr/>
            </a:pPr>
            <a:fld id="{42FE49C8-BC63-4BE5-9142-452AB53F2205}" type="slidenum">
              <a:rPr lang="nl-NL" sz="1400">
                <a:solidFill>
                  <a:prstClr val="black"/>
                </a:solidFill>
                <a:latin typeface="Calibri"/>
              </a:rPr>
              <a:pPr defTabSz="966612">
                <a:defRPr/>
              </a:pPr>
              <a:t>5</a:t>
            </a:fld>
            <a:endParaRPr lang="nl-NL" sz="1400" dirty="0">
              <a:solidFill>
                <a:prstClr val="black"/>
              </a:solidFill>
              <a:latin typeface="Calibri"/>
            </a:endParaRPr>
          </a:p>
        </p:txBody>
      </p:sp>
    </p:spTree>
    <p:extLst>
      <p:ext uri="{BB962C8B-B14F-4D97-AF65-F5344CB8AC3E}">
        <p14:creationId xmlns:p14="http://schemas.microsoft.com/office/powerpoint/2010/main" val="352326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0688" y="1239838"/>
            <a:ext cx="5956300" cy="3351212"/>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E4DA14-8051-4383-AB7F-8D07AD0C080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19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NL" sz="1200" kern="1200" dirty="0">
                <a:solidFill>
                  <a:schemeClr val="tx1"/>
                </a:solidFill>
                <a:effectLst/>
                <a:latin typeface="+mn-lt"/>
                <a:ea typeface="+mn-ea"/>
                <a:cs typeface="+mn-cs"/>
              </a:rPr>
              <a:t>Zoeken naar een manier om coöperatief bezit te organiseren, zonder dat dit de buurt een enorme werklast oplevert (‘plug-</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play</a:t>
            </a:r>
            <a:r>
              <a:rPr lang="nl-NL" sz="1200" kern="1200" dirty="0">
                <a:solidFill>
                  <a:schemeClr val="tx1"/>
                </a:solidFill>
                <a:effectLst/>
                <a:latin typeface="+mn-lt"/>
                <a:ea typeface="+mn-ea"/>
                <a:cs typeface="+mn-cs"/>
              </a:rPr>
              <a:t>’ proces, een multiple-</a:t>
            </a:r>
            <a:r>
              <a:rPr lang="nl-NL" sz="1200" kern="1200" dirty="0" err="1">
                <a:solidFill>
                  <a:schemeClr val="tx1"/>
                </a:solidFill>
                <a:effectLst/>
                <a:latin typeface="+mn-lt"/>
                <a:ea typeface="+mn-ea"/>
                <a:cs typeface="+mn-cs"/>
              </a:rPr>
              <a:t>choice</a:t>
            </a:r>
            <a:r>
              <a:rPr lang="nl-NL" sz="1200" kern="1200" dirty="0">
                <a:solidFill>
                  <a:schemeClr val="tx1"/>
                </a:solidFill>
                <a:effectLst/>
                <a:latin typeface="+mn-lt"/>
                <a:ea typeface="+mn-ea"/>
                <a:cs typeface="+mn-cs"/>
              </a:rPr>
              <a:t> democratie).</a:t>
            </a:r>
          </a:p>
          <a:p>
            <a:pPr lvl="0"/>
            <a:r>
              <a:rPr lang="nl-NL" sz="1200" kern="1200" dirty="0">
                <a:solidFill>
                  <a:schemeClr val="tx1"/>
                </a:solidFill>
                <a:effectLst/>
                <a:latin typeface="+mn-lt"/>
                <a:ea typeface="+mn-ea"/>
                <a:cs typeface="+mn-cs"/>
              </a:rPr>
              <a:t>Schaal zoeken in standaardisatie: Schaalbaarheid zit niet in grote aantallen ineens, maar in veelvoudig kopieer baar (x1000). </a:t>
            </a:r>
          </a:p>
          <a:p>
            <a:pPr lvl="0"/>
            <a:r>
              <a:rPr lang="nl-NL" sz="1200" kern="1200" dirty="0">
                <a:solidFill>
                  <a:schemeClr val="tx1"/>
                </a:solidFill>
                <a:effectLst/>
                <a:latin typeface="+mn-lt"/>
                <a:ea typeface="+mn-ea"/>
                <a:cs typeface="+mn-cs"/>
              </a:rPr>
              <a:t>Transparantie: </a:t>
            </a:r>
          </a:p>
          <a:p>
            <a:pPr lvl="1"/>
            <a:r>
              <a:rPr lang="nl-NL" sz="1200" kern="1200" dirty="0">
                <a:solidFill>
                  <a:schemeClr val="tx1"/>
                </a:solidFill>
                <a:effectLst/>
                <a:latin typeface="+mn-lt"/>
                <a:ea typeface="+mn-ea"/>
                <a:cs typeface="+mn-cs"/>
              </a:rPr>
              <a:t>Het concept moet in processen en financiën transparant zijn om volledige vertrouwen te winnen en het zo betaalbaar mogelijk te krijgen, in lijn met leerervaringen uit Denemarken. </a:t>
            </a:r>
          </a:p>
          <a:p>
            <a:pPr lvl="1"/>
            <a:r>
              <a:rPr lang="nl-NL" sz="1200" kern="1200" dirty="0">
                <a:solidFill>
                  <a:schemeClr val="tx1"/>
                </a:solidFill>
                <a:effectLst/>
                <a:latin typeface="+mn-lt"/>
                <a:ea typeface="+mn-ea"/>
                <a:cs typeface="+mn-cs"/>
              </a:rPr>
              <a:t>Financiering van het concept moet acceptabel en haalbaar zijn voor alle deelnemers, zowel particulieren en huurders. Referentie met huidige aardgas loslaten. Uitgangspunt is het zo goedkoop mogelijk te maken, waarbij het betaalbaar moet zijn en goedkoper dan de andere Aardgasvrij alternatieven.</a:t>
            </a:r>
          </a:p>
          <a:p>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0848B-0E2C-4E34-AAE1-B021660B0ABF}"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348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Generiek</a:t>
            </a:r>
            <a:r>
              <a:rPr lang="nl-NL" baseline="0" dirty="0"/>
              <a:t> / landelijk en locatie spoor</a:t>
            </a:r>
          </a:p>
          <a:p>
            <a:endParaRPr lang="nl-NL" dirty="0"/>
          </a:p>
          <a:p>
            <a:r>
              <a:rPr lang="nl-NL" dirty="0"/>
              <a:t>Landelijke coalitie</a:t>
            </a:r>
            <a:r>
              <a:rPr lang="nl-NL" baseline="0" dirty="0"/>
              <a:t> voor opschaling – administratie / facturatie + financiering</a:t>
            </a:r>
          </a:p>
          <a:p>
            <a:r>
              <a:rPr lang="nl-NL" baseline="0" dirty="0"/>
              <a:t>3 proeflocaties</a:t>
            </a:r>
          </a:p>
          <a:p>
            <a:endParaRPr lang="nl-NL" baseline="0" dirty="0"/>
          </a:p>
          <a:p>
            <a:r>
              <a:rPr lang="nl-NL" baseline="0" dirty="0"/>
              <a:t>Hypothesen toetsen, innovatieloops – ontwikkelen en realiseren &gt; teneinde optimale </a:t>
            </a:r>
            <a:r>
              <a:rPr lang="nl-NL" baseline="0" dirty="0" err="1"/>
              <a:t>problem</a:t>
            </a:r>
            <a:r>
              <a:rPr lang="nl-NL" baseline="0" dirty="0"/>
              <a:t> solution fit</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BA39A2-84EF-4BF0-988A-94DAB4469F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299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Vragen:</a:t>
            </a:r>
          </a:p>
          <a:p>
            <a:pPr marL="171450" indent="-171450">
              <a:buFont typeface="Arial" panose="020B0604020202020204" pitchFamily="34" charset="0"/>
              <a:buChar char="•"/>
            </a:pPr>
            <a:r>
              <a:rPr lang="nl-NL" dirty="0"/>
              <a:t>Tijdslijnen</a:t>
            </a:r>
            <a:r>
              <a:rPr lang="nl-NL" baseline="0" dirty="0"/>
              <a:t> van binnenstad verduurzaming?</a:t>
            </a:r>
          </a:p>
          <a:p>
            <a:pPr marL="171450" indent="-171450">
              <a:buFont typeface="Arial" panose="020B0604020202020204" pitchFamily="34" charset="0"/>
              <a:buChar char="•"/>
            </a:pPr>
            <a:r>
              <a:rPr lang="nl-NL" baseline="0" dirty="0"/>
              <a:t>Welke kavel denk je aan?</a:t>
            </a:r>
          </a:p>
          <a:p>
            <a:pPr marL="171450" indent="-171450">
              <a:buFont typeface="Arial" panose="020B0604020202020204" pitchFamily="34" charset="0"/>
              <a:buChar char="•"/>
            </a:pPr>
            <a:r>
              <a:rPr lang="nl-NL" baseline="0" dirty="0"/>
              <a:t>In hoeverre zijn particulieren al bewust van </a:t>
            </a:r>
            <a:r>
              <a:rPr lang="nl-NL" baseline="0" dirty="0" err="1"/>
              <a:t>aardgasvrij</a:t>
            </a:r>
            <a:r>
              <a:rPr lang="nl-NL" baseline="0" dirty="0"/>
              <a:t>? Wanneer starten jullie dit proces op?</a:t>
            </a:r>
          </a:p>
          <a:p>
            <a:pPr marL="171450" indent="-171450">
              <a:buFont typeface="Arial" panose="020B0604020202020204" pitchFamily="34" charset="0"/>
              <a:buChar char="•"/>
            </a:pPr>
            <a:r>
              <a:rPr lang="nl-NL" baseline="0" dirty="0"/>
              <a:t>Kom je in aanmerking voor subsidies voor dit traject? Of koppeling mogelijk vanuit </a:t>
            </a:r>
            <a:r>
              <a:rPr lang="nl-NL" baseline="0" dirty="0" err="1"/>
              <a:t>europees</a:t>
            </a:r>
            <a:r>
              <a:rPr lang="nl-NL" baseline="0" dirty="0"/>
              <a:t> project?</a:t>
            </a:r>
          </a:p>
          <a:p>
            <a:pPr marL="171450" indent="-171450">
              <a:buFont typeface="Arial" panose="020B0604020202020204" pitchFamily="34" charset="0"/>
              <a:buChar char="•"/>
            </a:pPr>
            <a:r>
              <a:rPr lang="nl-NL" baseline="0" dirty="0"/>
              <a:t>Zijn er al andere warmte oplossingen onderzocht? Wat is hier uitgekomen?</a:t>
            </a:r>
          </a:p>
          <a:p>
            <a:pPr marL="0" indent="0">
              <a:buFont typeface="Arial" panose="020B0604020202020204" pitchFamily="34" charset="0"/>
              <a:buNone/>
            </a:pPr>
            <a:endParaRPr lang="nl-NL" baseline="0" dirty="0"/>
          </a:p>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C4129-8A9E-41B4-95BC-A225B939A41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775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Vragen:</a:t>
            </a:r>
          </a:p>
          <a:p>
            <a:pPr marL="171450" indent="-171450">
              <a:buFont typeface="Arial" panose="020B0604020202020204" pitchFamily="34" charset="0"/>
              <a:buChar char="•"/>
            </a:pPr>
            <a:r>
              <a:rPr lang="nl-NL" dirty="0"/>
              <a:t>Tijdslijnen</a:t>
            </a:r>
            <a:r>
              <a:rPr lang="nl-NL" baseline="0" dirty="0"/>
              <a:t> van binnenstad verduurzaming?</a:t>
            </a:r>
          </a:p>
          <a:p>
            <a:pPr marL="171450" indent="-171450">
              <a:buFont typeface="Arial" panose="020B0604020202020204" pitchFamily="34" charset="0"/>
              <a:buChar char="•"/>
            </a:pPr>
            <a:r>
              <a:rPr lang="nl-NL" baseline="0" dirty="0"/>
              <a:t>Welke kavel denk je aan?</a:t>
            </a:r>
          </a:p>
          <a:p>
            <a:pPr marL="171450" indent="-171450">
              <a:buFont typeface="Arial" panose="020B0604020202020204" pitchFamily="34" charset="0"/>
              <a:buChar char="•"/>
            </a:pPr>
            <a:r>
              <a:rPr lang="nl-NL" baseline="0" dirty="0"/>
              <a:t>In hoeverre zijn particulieren al bewust van </a:t>
            </a:r>
            <a:r>
              <a:rPr lang="nl-NL" baseline="0" dirty="0" err="1"/>
              <a:t>aardgasvrij</a:t>
            </a:r>
            <a:r>
              <a:rPr lang="nl-NL" baseline="0" dirty="0"/>
              <a:t>? Wanneer starten jullie dit proces op?</a:t>
            </a:r>
          </a:p>
          <a:p>
            <a:pPr marL="171450" indent="-171450">
              <a:buFont typeface="Arial" panose="020B0604020202020204" pitchFamily="34" charset="0"/>
              <a:buChar char="•"/>
            </a:pPr>
            <a:r>
              <a:rPr lang="nl-NL" baseline="0" dirty="0"/>
              <a:t>Kom je in aanmerking voor subsidies voor dit traject? Of koppeling mogelijk vanuit </a:t>
            </a:r>
            <a:r>
              <a:rPr lang="nl-NL" baseline="0" dirty="0" err="1"/>
              <a:t>europees</a:t>
            </a:r>
            <a:r>
              <a:rPr lang="nl-NL" baseline="0" dirty="0"/>
              <a:t> project?</a:t>
            </a:r>
          </a:p>
          <a:p>
            <a:pPr marL="171450" indent="-171450">
              <a:buFont typeface="Arial" panose="020B0604020202020204" pitchFamily="34" charset="0"/>
              <a:buChar char="•"/>
            </a:pPr>
            <a:r>
              <a:rPr lang="nl-NL" baseline="0" dirty="0"/>
              <a:t>Zijn er al andere warmte oplossingen onderzocht? Wat is hier uitgekomen?</a:t>
            </a:r>
          </a:p>
          <a:p>
            <a:pPr marL="0" indent="0">
              <a:buFont typeface="Arial" panose="020B0604020202020204" pitchFamily="34" charset="0"/>
              <a:buNone/>
            </a:pPr>
            <a:endParaRPr lang="nl-NL" baseline="0" dirty="0"/>
          </a:p>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C4129-8A9E-41B4-95BC-A225B939A41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147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6BA39A2-84EF-4BF0-988A-94DAB4469F89}" type="slidenum">
              <a:rPr lang="nl-NL" smtClean="0"/>
              <a:t>14</a:t>
            </a:fld>
            <a:endParaRPr lang="nl-NL"/>
          </a:p>
        </p:txBody>
      </p:sp>
    </p:spTree>
    <p:extLst>
      <p:ext uri="{BB962C8B-B14F-4D97-AF65-F5344CB8AC3E}">
        <p14:creationId xmlns:p14="http://schemas.microsoft.com/office/powerpoint/2010/main" val="2596476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Rectangle: Single Corner Rounded 22">
            <a:extLst>
              <a:ext uri="{FF2B5EF4-FFF2-40B4-BE49-F238E27FC236}">
                <a16:creationId xmlns:a16="http://schemas.microsoft.com/office/drawing/2014/main" id="{BFACCCE5-690B-4FC6-9635-1F05205A9327}"/>
              </a:ext>
            </a:extLst>
          </p:cNvPr>
          <p:cNvSpPr/>
          <p:nvPr/>
        </p:nvSpPr>
        <p:spPr>
          <a:xfrm>
            <a:off x="1" y="1114697"/>
            <a:ext cx="7402286" cy="5743304"/>
          </a:xfrm>
          <a:prstGeom prst="round1Rect">
            <a:avLst/>
          </a:prstGeom>
          <a:solidFill>
            <a:srgbClr val="55B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1596E9DA-7644-4041-ACB6-2D2ABA7897B0}"/>
              </a:ext>
            </a:extLst>
          </p:cNvPr>
          <p:cNvSpPr>
            <a:spLocks noGrp="1"/>
          </p:cNvSpPr>
          <p:nvPr>
            <p:ph type="title" hasCustomPrompt="1"/>
          </p:nvPr>
        </p:nvSpPr>
        <p:spPr>
          <a:xfrm>
            <a:off x="549275" y="1979119"/>
            <a:ext cx="6283325" cy="697580"/>
          </a:xfrm>
        </p:spPr>
        <p:txBody>
          <a:bodyPr>
            <a:normAutofit/>
          </a:bodyPr>
          <a:lstStyle>
            <a:lvl1pPr>
              <a:defRPr sz="3600" b="1">
                <a:solidFill>
                  <a:schemeClr val="bg1"/>
                </a:solidFill>
                <a:latin typeface="Proxima Nova Light" panose="02000506030000020004" pitchFamily="50" charset="0"/>
              </a:defRPr>
            </a:lvl1pPr>
          </a:lstStyle>
          <a:p>
            <a:r>
              <a:rPr lang="en-US" dirty="0" err="1"/>
              <a:t>Titel</a:t>
            </a:r>
            <a:endParaRPr lang="en-GB" dirty="0"/>
          </a:p>
        </p:txBody>
      </p:sp>
      <p:sp>
        <p:nvSpPr>
          <p:cNvPr id="15" name="Text Placeholder 14">
            <a:extLst>
              <a:ext uri="{FF2B5EF4-FFF2-40B4-BE49-F238E27FC236}">
                <a16:creationId xmlns:a16="http://schemas.microsoft.com/office/drawing/2014/main" id="{18173270-86A8-4ACB-9160-3258CFC4914A}"/>
              </a:ext>
            </a:extLst>
          </p:cNvPr>
          <p:cNvSpPr>
            <a:spLocks noGrp="1"/>
          </p:cNvSpPr>
          <p:nvPr>
            <p:ph type="body" sz="quarter" idx="10"/>
          </p:nvPr>
        </p:nvSpPr>
        <p:spPr>
          <a:xfrm>
            <a:off x="549275" y="3341688"/>
            <a:ext cx="6283325" cy="3059112"/>
          </a:xfrm>
        </p:spPr>
        <p:txBody>
          <a:bodyPr>
            <a:normAutofit/>
          </a:bodyPr>
          <a:lstStyle>
            <a:lvl1pPr marL="285750" indent="-285750">
              <a:buFont typeface="Wingdings" panose="05000000000000000000" pitchFamily="2" charset="2"/>
              <a:buChar char="§"/>
              <a:defRPr sz="1800">
                <a:solidFill>
                  <a:schemeClr val="bg1"/>
                </a:solidFill>
                <a:latin typeface="Proxima Nova Light" panose="02000506030000020004" pitchFamily="50" charset="0"/>
              </a:defRPr>
            </a:lvl1pPr>
            <a:lvl2pPr marL="742950" indent="-285750">
              <a:buFont typeface="Wingdings" panose="05000000000000000000" pitchFamily="2" charset="2"/>
              <a:buChar char="§"/>
              <a:defRPr sz="1600">
                <a:solidFill>
                  <a:schemeClr val="bg1"/>
                </a:solidFill>
                <a:latin typeface="Proxima Nova Light" panose="02000506030000020004" pitchFamily="50" charset="0"/>
              </a:defRPr>
            </a:lvl2pPr>
            <a:lvl3pPr marL="1200150" indent="-285750">
              <a:buFont typeface="Wingdings" panose="05000000000000000000" pitchFamily="2" charset="2"/>
              <a:buChar char="§"/>
              <a:defRPr sz="1600">
                <a:solidFill>
                  <a:schemeClr val="bg1"/>
                </a:solidFill>
                <a:latin typeface="Proxima Nova Light" panose="02000506030000020004" pitchFamily="50" charset="0"/>
              </a:defRPr>
            </a:lvl3pPr>
            <a:lvl4pPr marL="1657350" indent="-285750">
              <a:buFont typeface="Wingdings" panose="05000000000000000000" pitchFamily="2" charset="2"/>
              <a:buChar char="§"/>
              <a:defRPr sz="1600">
                <a:solidFill>
                  <a:schemeClr val="bg1"/>
                </a:solidFill>
                <a:latin typeface="Proxima Nova Light" panose="02000506030000020004" pitchFamily="50" charset="0"/>
              </a:defRPr>
            </a:lvl4pPr>
            <a:lvl5pPr marL="2114550" indent="-285750">
              <a:buFont typeface="Wingdings" panose="05000000000000000000" pitchFamily="2" charset="2"/>
              <a:buChar char="§"/>
              <a:defRPr sz="1600">
                <a:solidFill>
                  <a:schemeClr val="bg1"/>
                </a:solidFill>
                <a:latin typeface="Proxima Nova Light"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 Placeholder 2">
            <a:extLst>
              <a:ext uri="{FF2B5EF4-FFF2-40B4-BE49-F238E27FC236}">
                <a16:creationId xmlns:a16="http://schemas.microsoft.com/office/drawing/2014/main" id="{806ABCEC-378C-434D-AC72-16B3D53853D1}"/>
              </a:ext>
            </a:extLst>
          </p:cNvPr>
          <p:cNvSpPr>
            <a:spLocks noGrp="1"/>
          </p:cNvSpPr>
          <p:nvPr>
            <p:ph type="body" sz="quarter" idx="11" hasCustomPrompt="1"/>
          </p:nvPr>
        </p:nvSpPr>
        <p:spPr>
          <a:xfrm>
            <a:off x="549275" y="2676699"/>
            <a:ext cx="6283325" cy="531639"/>
          </a:xfrm>
        </p:spPr>
        <p:txBody>
          <a:bodyPr>
            <a:normAutofit/>
          </a:bodyPr>
          <a:lstStyle>
            <a:lvl1pPr marL="0" indent="0">
              <a:buNone/>
              <a:defRPr sz="2200">
                <a:solidFill>
                  <a:schemeClr val="bg1"/>
                </a:solidFill>
                <a:latin typeface="Proxima Nova Light" panose="02000506030000020004" pitchFamily="50" charset="0"/>
              </a:defRPr>
            </a:lvl1pPr>
          </a:lstStyle>
          <a:p>
            <a:pPr lvl="0"/>
            <a:r>
              <a:rPr lang="en-US" dirty="0" err="1"/>
              <a:t>Ondertitel</a:t>
            </a:r>
            <a:endParaRPr lang="en-GB" dirty="0"/>
          </a:p>
        </p:txBody>
      </p:sp>
    </p:spTree>
    <p:extLst>
      <p:ext uri="{BB962C8B-B14F-4D97-AF65-F5344CB8AC3E}">
        <p14:creationId xmlns:p14="http://schemas.microsoft.com/office/powerpoint/2010/main" val="211965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19E839-1895-4FC9-8A90-00A14A204CBC}"/>
              </a:ext>
            </a:extLst>
          </p:cNvPr>
          <p:cNvSpPr>
            <a:spLocks noGrp="1"/>
          </p:cNvSpPr>
          <p:nvPr>
            <p:ph type="dt" sz="half" idx="10"/>
          </p:nvPr>
        </p:nvSpPr>
        <p:spPr/>
        <p:txBody>
          <a:bodyPr/>
          <a:lstStyle/>
          <a:p>
            <a:fld id="{7450638B-C0A4-479F-B8E7-91AA98B0C871}" type="datetimeFigureOut">
              <a:rPr lang="en-GB" smtClean="0"/>
              <a:t>27/01/2022</a:t>
            </a:fld>
            <a:endParaRPr lang="en-GB"/>
          </a:p>
        </p:txBody>
      </p:sp>
      <p:sp>
        <p:nvSpPr>
          <p:cNvPr id="3" name="Footer Placeholder 2">
            <a:extLst>
              <a:ext uri="{FF2B5EF4-FFF2-40B4-BE49-F238E27FC236}">
                <a16:creationId xmlns:a16="http://schemas.microsoft.com/office/drawing/2014/main" id="{5EBFC288-0438-495C-871C-FA8FC64BADD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D1EC555-2D2F-4A6E-825E-090021E12507}"/>
              </a:ext>
            </a:extLst>
          </p:cNvPr>
          <p:cNvSpPr>
            <a:spLocks noGrp="1"/>
          </p:cNvSpPr>
          <p:nvPr>
            <p:ph type="sldNum" sz="quarter" idx="12"/>
          </p:nvPr>
        </p:nvSpPr>
        <p:spPr/>
        <p:txBody>
          <a:bodyPr/>
          <a:lstStyle/>
          <a:p>
            <a:fld id="{01FB6C47-A6B4-4731-9171-AFD24726FC5F}" type="slidenum">
              <a:rPr lang="en-GB" smtClean="0"/>
              <a:t>‹#›</a:t>
            </a:fld>
            <a:endParaRPr lang="en-GB"/>
          </a:p>
        </p:txBody>
      </p:sp>
    </p:spTree>
    <p:extLst>
      <p:ext uri="{BB962C8B-B14F-4D97-AF65-F5344CB8AC3E}">
        <p14:creationId xmlns:p14="http://schemas.microsoft.com/office/powerpoint/2010/main" val="232307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3A632-8A6A-49BF-90BC-E0139B283D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902A40-6B04-4DE1-AB1B-603FA66F77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9D83D2-B4AD-4263-A970-2870E6C04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BC2F3D-E82D-406D-908B-EAB8960D25DC}"/>
              </a:ext>
            </a:extLst>
          </p:cNvPr>
          <p:cNvSpPr>
            <a:spLocks noGrp="1"/>
          </p:cNvSpPr>
          <p:nvPr>
            <p:ph type="dt" sz="half" idx="10"/>
          </p:nvPr>
        </p:nvSpPr>
        <p:spPr/>
        <p:txBody>
          <a:bodyPr/>
          <a:lstStyle/>
          <a:p>
            <a:fld id="{7450638B-C0A4-479F-B8E7-91AA98B0C871}" type="datetimeFigureOut">
              <a:rPr lang="en-GB" smtClean="0"/>
              <a:t>27/01/2022</a:t>
            </a:fld>
            <a:endParaRPr lang="en-GB"/>
          </a:p>
        </p:txBody>
      </p:sp>
      <p:sp>
        <p:nvSpPr>
          <p:cNvPr id="6" name="Footer Placeholder 5">
            <a:extLst>
              <a:ext uri="{FF2B5EF4-FFF2-40B4-BE49-F238E27FC236}">
                <a16:creationId xmlns:a16="http://schemas.microsoft.com/office/drawing/2014/main" id="{D91B7781-8C04-4C0F-840E-6D0837935F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C4EFF8-CCBE-4C55-9B3C-E312B4606A3B}"/>
              </a:ext>
            </a:extLst>
          </p:cNvPr>
          <p:cNvSpPr>
            <a:spLocks noGrp="1"/>
          </p:cNvSpPr>
          <p:nvPr>
            <p:ph type="sldNum" sz="quarter" idx="12"/>
          </p:nvPr>
        </p:nvSpPr>
        <p:spPr/>
        <p:txBody>
          <a:bodyPr/>
          <a:lstStyle/>
          <a:p>
            <a:fld id="{01FB6C47-A6B4-4731-9171-AFD24726FC5F}" type="slidenum">
              <a:rPr lang="en-GB" smtClean="0"/>
              <a:t>‹#›</a:t>
            </a:fld>
            <a:endParaRPr lang="en-GB"/>
          </a:p>
        </p:txBody>
      </p:sp>
    </p:spTree>
    <p:extLst>
      <p:ext uri="{BB962C8B-B14F-4D97-AF65-F5344CB8AC3E}">
        <p14:creationId xmlns:p14="http://schemas.microsoft.com/office/powerpoint/2010/main" val="3748641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309A3-E17F-41D9-B34B-1A678B63B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535147D-014A-4925-B247-B19BFED8EC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D0F193A9-3A4B-4C6E-AC91-20B532761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BC6CE7-1397-4DC0-A578-D3B4034D1245}"/>
              </a:ext>
            </a:extLst>
          </p:cNvPr>
          <p:cNvSpPr>
            <a:spLocks noGrp="1"/>
          </p:cNvSpPr>
          <p:nvPr>
            <p:ph type="dt" sz="half" idx="10"/>
          </p:nvPr>
        </p:nvSpPr>
        <p:spPr/>
        <p:txBody>
          <a:bodyPr/>
          <a:lstStyle/>
          <a:p>
            <a:fld id="{7450638B-C0A4-479F-B8E7-91AA98B0C871}" type="datetimeFigureOut">
              <a:rPr lang="en-GB" smtClean="0"/>
              <a:t>27/01/2022</a:t>
            </a:fld>
            <a:endParaRPr lang="en-GB"/>
          </a:p>
        </p:txBody>
      </p:sp>
      <p:sp>
        <p:nvSpPr>
          <p:cNvPr id="6" name="Footer Placeholder 5">
            <a:extLst>
              <a:ext uri="{FF2B5EF4-FFF2-40B4-BE49-F238E27FC236}">
                <a16:creationId xmlns:a16="http://schemas.microsoft.com/office/drawing/2014/main" id="{98D60EB0-ED58-4CF6-8B0C-DE66D5B839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0297B7-143E-4ED5-9D05-47171672BFE7}"/>
              </a:ext>
            </a:extLst>
          </p:cNvPr>
          <p:cNvSpPr>
            <a:spLocks noGrp="1"/>
          </p:cNvSpPr>
          <p:nvPr>
            <p:ph type="sldNum" sz="quarter" idx="12"/>
          </p:nvPr>
        </p:nvSpPr>
        <p:spPr/>
        <p:txBody>
          <a:bodyPr/>
          <a:lstStyle/>
          <a:p>
            <a:fld id="{01FB6C47-A6B4-4731-9171-AFD24726FC5F}" type="slidenum">
              <a:rPr lang="en-GB" smtClean="0"/>
              <a:t>‹#›</a:t>
            </a:fld>
            <a:endParaRPr lang="en-GB"/>
          </a:p>
        </p:txBody>
      </p:sp>
    </p:spTree>
    <p:extLst>
      <p:ext uri="{BB962C8B-B14F-4D97-AF65-F5344CB8AC3E}">
        <p14:creationId xmlns:p14="http://schemas.microsoft.com/office/powerpoint/2010/main" val="49285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8B9C2-76C0-43C2-B9EC-BF2B20BF2DB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2E9287-0AC9-42E3-B5A7-966B4411C7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0EBEB5-43A2-4D52-AFE4-97926047251A}"/>
              </a:ext>
            </a:extLst>
          </p:cNvPr>
          <p:cNvSpPr>
            <a:spLocks noGrp="1"/>
          </p:cNvSpPr>
          <p:nvPr>
            <p:ph type="dt" sz="half" idx="10"/>
          </p:nvPr>
        </p:nvSpPr>
        <p:spPr/>
        <p:txBody>
          <a:bodyPr/>
          <a:lstStyle/>
          <a:p>
            <a:fld id="{7450638B-C0A4-479F-B8E7-91AA98B0C871}" type="datetimeFigureOut">
              <a:rPr lang="en-GB" smtClean="0"/>
              <a:t>27/01/2022</a:t>
            </a:fld>
            <a:endParaRPr lang="en-GB"/>
          </a:p>
        </p:txBody>
      </p:sp>
      <p:sp>
        <p:nvSpPr>
          <p:cNvPr id="5" name="Footer Placeholder 4">
            <a:extLst>
              <a:ext uri="{FF2B5EF4-FFF2-40B4-BE49-F238E27FC236}">
                <a16:creationId xmlns:a16="http://schemas.microsoft.com/office/drawing/2014/main" id="{23B63E21-A0D7-431B-9974-524ED58E79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1DAEB3-E81A-49BD-A581-69CDB3895EB6}"/>
              </a:ext>
            </a:extLst>
          </p:cNvPr>
          <p:cNvSpPr>
            <a:spLocks noGrp="1"/>
          </p:cNvSpPr>
          <p:nvPr>
            <p:ph type="sldNum" sz="quarter" idx="12"/>
          </p:nvPr>
        </p:nvSpPr>
        <p:spPr/>
        <p:txBody>
          <a:bodyPr/>
          <a:lstStyle/>
          <a:p>
            <a:fld id="{01FB6C47-A6B4-4731-9171-AFD24726FC5F}" type="slidenum">
              <a:rPr lang="en-GB" smtClean="0"/>
              <a:t>‹#›</a:t>
            </a:fld>
            <a:endParaRPr lang="en-GB"/>
          </a:p>
        </p:txBody>
      </p:sp>
    </p:spTree>
    <p:extLst>
      <p:ext uri="{BB962C8B-B14F-4D97-AF65-F5344CB8AC3E}">
        <p14:creationId xmlns:p14="http://schemas.microsoft.com/office/powerpoint/2010/main" val="1687527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3515FF-9E46-42D0-81C6-77A970153E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49CE5B-4407-4958-A232-EB06420C5E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C62AEB-BE89-40A9-B0A7-303238DB0AFA}"/>
              </a:ext>
            </a:extLst>
          </p:cNvPr>
          <p:cNvSpPr>
            <a:spLocks noGrp="1"/>
          </p:cNvSpPr>
          <p:nvPr>
            <p:ph type="dt" sz="half" idx="10"/>
          </p:nvPr>
        </p:nvSpPr>
        <p:spPr/>
        <p:txBody>
          <a:bodyPr/>
          <a:lstStyle/>
          <a:p>
            <a:fld id="{7450638B-C0A4-479F-B8E7-91AA98B0C871}" type="datetimeFigureOut">
              <a:rPr lang="en-GB" smtClean="0"/>
              <a:t>27/01/2022</a:t>
            </a:fld>
            <a:endParaRPr lang="en-GB"/>
          </a:p>
        </p:txBody>
      </p:sp>
      <p:sp>
        <p:nvSpPr>
          <p:cNvPr id="5" name="Footer Placeholder 4">
            <a:extLst>
              <a:ext uri="{FF2B5EF4-FFF2-40B4-BE49-F238E27FC236}">
                <a16:creationId xmlns:a16="http://schemas.microsoft.com/office/drawing/2014/main" id="{57580617-A871-41EC-AC1D-80D8BD621C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7B957E-0892-4F09-A75C-B66EB8E6D554}"/>
              </a:ext>
            </a:extLst>
          </p:cNvPr>
          <p:cNvSpPr>
            <a:spLocks noGrp="1"/>
          </p:cNvSpPr>
          <p:nvPr>
            <p:ph type="sldNum" sz="quarter" idx="12"/>
          </p:nvPr>
        </p:nvSpPr>
        <p:spPr/>
        <p:txBody>
          <a:bodyPr/>
          <a:lstStyle/>
          <a:p>
            <a:fld id="{01FB6C47-A6B4-4731-9171-AFD24726FC5F}" type="slidenum">
              <a:rPr lang="en-GB" smtClean="0"/>
              <a:t>‹#›</a:t>
            </a:fld>
            <a:endParaRPr lang="en-GB"/>
          </a:p>
        </p:txBody>
      </p:sp>
    </p:spTree>
    <p:extLst>
      <p:ext uri="{BB962C8B-B14F-4D97-AF65-F5344CB8AC3E}">
        <p14:creationId xmlns:p14="http://schemas.microsoft.com/office/powerpoint/2010/main" val="1536111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3" name="Rectangle: Single Corner Rounded 22">
            <a:extLst>
              <a:ext uri="{FF2B5EF4-FFF2-40B4-BE49-F238E27FC236}">
                <a16:creationId xmlns:a16="http://schemas.microsoft.com/office/drawing/2014/main" id="{BFACCCE5-690B-4FC6-9635-1F05205A9327}"/>
              </a:ext>
            </a:extLst>
          </p:cNvPr>
          <p:cNvSpPr/>
          <p:nvPr userDrawn="1"/>
        </p:nvSpPr>
        <p:spPr>
          <a:xfrm>
            <a:off x="1" y="1114697"/>
            <a:ext cx="7402286" cy="5743304"/>
          </a:xfrm>
          <a:prstGeom prst="round1Rect">
            <a:avLst/>
          </a:prstGeom>
          <a:solidFill>
            <a:srgbClr val="55B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1596E9DA-7644-4041-ACB6-2D2ABA7897B0}"/>
              </a:ext>
            </a:extLst>
          </p:cNvPr>
          <p:cNvSpPr>
            <a:spLocks noGrp="1"/>
          </p:cNvSpPr>
          <p:nvPr>
            <p:ph type="title" hasCustomPrompt="1"/>
          </p:nvPr>
        </p:nvSpPr>
        <p:spPr>
          <a:xfrm>
            <a:off x="549275" y="2028995"/>
            <a:ext cx="6283325" cy="1204711"/>
          </a:xfrm>
        </p:spPr>
        <p:txBody>
          <a:bodyPr>
            <a:normAutofit/>
          </a:bodyPr>
          <a:lstStyle>
            <a:lvl1pPr>
              <a:defRPr sz="3600" b="1">
                <a:solidFill>
                  <a:schemeClr val="bg1"/>
                </a:solidFill>
                <a:latin typeface="Proxima Nova Light" panose="02000506030000020004" pitchFamily="50" charset="0"/>
              </a:defRPr>
            </a:lvl1pPr>
          </a:lstStyle>
          <a:p>
            <a:r>
              <a:rPr lang="en-US" dirty="0" err="1"/>
              <a:t>Titel</a:t>
            </a:r>
            <a:endParaRPr lang="en-GB" dirty="0"/>
          </a:p>
        </p:txBody>
      </p:sp>
      <p:sp>
        <p:nvSpPr>
          <p:cNvPr id="15" name="Text Placeholder 14">
            <a:extLst>
              <a:ext uri="{FF2B5EF4-FFF2-40B4-BE49-F238E27FC236}">
                <a16:creationId xmlns:a16="http://schemas.microsoft.com/office/drawing/2014/main" id="{18173270-86A8-4ACB-9160-3258CFC4914A}"/>
              </a:ext>
            </a:extLst>
          </p:cNvPr>
          <p:cNvSpPr>
            <a:spLocks noGrp="1"/>
          </p:cNvSpPr>
          <p:nvPr>
            <p:ph type="body" sz="quarter" idx="10"/>
          </p:nvPr>
        </p:nvSpPr>
        <p:spPr>
          <a:xfrm>
            <a:off x="549275" y="3341688"/>
            <a:ext cx="6283325" cy="3059112"/>
          </a:xfrm>
        </p:spPr>
        <p:txBody>
          <a:bodyPr>
            <a:normAutofit/>
          </a:bodyPr>
          <a:lstStyle>
            <a:lvl1pPr marL="285750" indent="-285750">
              <a:buFont typeface="Wingdings" panose="05000000000000000000" pitchFamily="2" charset="2"/>
              <a:buChar char="§"/>
              <a:defRPr sz="1800">
                <a:solidFill>
                  <a:schemeClr val="bg1"/>
                </a:solidFill>
                <a:latin typeface="Proxima Nova Light" panose="02000506030000020004" pitchFamily="50" charset="0"/>
              </a:defRPr>
            </a:lvl1pPr>
            <a:lvl2pPr marL="742950" indent="-285750">
              <a:buFont typeface="Wingdings" panose="05000000000000000000" pitchFamily="2" charset="2"/>
              <a:buChar char="§"/>
              <a:defRPr sz="1600">
                <a:solidFill>
                  <a:schemeClr val="bg1"/>
                </a:solidFill>
                <a:latin typeface="Proxima Nova Light" panose="02000506030000020004" pitchFamily="50" charset="0"/>
              </a:defRPr>
            </a:lvl2pPr>
            <a:lvl3pPr marL="1200150" indent="-285750">
              <a:buFont typeface="Wingdings" panose="05000000000000000000" pitchFamily="2" charset="2"/>
              <a:buChar char="§"/>
              <a:defRPr sz="1600">
                <a:solidFill>
                  <a:schemeClr val="bg1"/>
                </a:solidFill>
                <a:latin typeface="Proxima Nova Light" panose="02000506030000020004" pitchFamily="50" charset="0"/>
              </a:defRPr>
            </a:lvl3pPr>
            <a:lvl4pPr marL="1657350" indent="-285750">
              <a:buFont typeface="Wingdings" panose="05000000000000000000" pitchFamily="2" charset="2"/>
              <a:buChar char="§"/>
              <a:defRPr sz="1600">
                <a:solidFill>
                  <a:schemeClr val="bg1"/>
                </a:solidFill>
                <a:latin typeface="Proxima Nova Light" panose="02000506030000020004" pitchFamily="50" charset="0"/>
              </a:defRPr>
            </a:lvl4pPr>
            <a:lvl5pPr marL="2114550" indent="-285750">
              <a:buFont typeface="Wingdings" panose="05000000000000000000" pitchFamily="2" charset="2"/>
              <a:buChar char="§"/>
              <a:defRPr sz="1600">
                <a:solidFill>
                  <a:schemeClr val="bg1"/>
                </a:solidFill>
                <a:latin typeface="Proxima Nova Light"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81822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Lee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noProof="0"/>
              <a:t>Koptitel</a:t>
            </a:r>
          </a:p>
        </p:txBody>
      </p:sp>
      <p:sp>
        <p:nvSpPr>
          <p:cNvPr id="4" name="Tijdelijke aanduiding voor datum 3"/>
          <p:cNvSpPr>
            <a:spLocks noGrp="1"/>
          </p:cNvSpPr>
          <p:nvPr>
            <p:ph type="dt" sz="half" idx="10"/>
          </p:nvPr>
        </p:nvSpPr>
        <p:spPr/>
        <p:txBody>
          <a:bodyPr/>
          <a:lstStyle/>
          <a:p>
            <a:fld id="{9A13FF6C-DB69-417A-A680-963A24C3F775}" type="datetime1">
              <a:rPr lang="nl-NL" noProof="0" smtClean="0"/>
              <a:t>27-1-2022</a:t>
            </a:fld>
            <a:endParaRPr lang="nl-NL" noProof="0"/>
          </a:p>
        </p:txBody>
      </p:sp>
      <p:sp>
        <p:nvSpPr>
          <p:cNvPr id="5" name="Tijdelijke aanduiding voor voettekst 4"/>
          <p:cNvSpPr>
            <a:spLocks noGrp="1"/>
          </p:cNvSpPr>
          <p:nvPr>
            <p:ph type="ftr" sz="quarter" idx="11"/>
          </p:nvPr>
        </p:nvSpPr>
        <p:spPr/>
        <p:txBody>
          <a:bodyPr/>
          <a:lstStyle/>
          <a:p>
            <a:r>
              <a:rPr lang="nl-NL" noProof="0"/>
              <a:t>Plaats hier uw voettekst</a:t>
            </a:r>
          </a:p>
        </p:txBody>
      </p:sp>
      <p:sp>
        <p:nvSpPr>
          <p:cNvPr id="6" name="Tijdelijke aanduiding voor dianummer 5"/>
          <p:cNvSpPr>
            <a:spLocks noGrp="1"/>
          </p:cNvSpPr>
          <p:nvPr>
            <p:ph type="sldNum" sz="quarter" idx="12"/>
          </p:nvPr>
        </p:nvSpPr>
        <p:spPr/>
        <p:txBody>
          <a:bodyPr/>
          <a:lstStyle/>
          <a:p>
            <a:fld id="{D5412CCA-9C09-4585-9D9C-896A24A07DF1}" type="slidenum">
              <a:rPr lang="nl-NL" noProof="0" smtClean="0"/>
              <a:t>‹#›</a:t>
            </a:fld>
            <a:endParaRPr lang="nl-NL" noProof="0"/>
          </a:p>
        </p:txBody>
      </p:sp>
    </p:spTree>
    <p:extLst>
      <p:ext uri="{BB962C8B-B14F-4D97-AF65-F5344CB8AC3E}">
        <p14:creationId xmlns:p14="http://schemas.microsoft.com/office/powerpoint/2010/main" val="418901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kst 100% Kolommen">
    <p:bg>
      <p:bgPr>
        <a:solidFill>
          <a:schemeClr val="bg1"/>
        </a:solidFill>
        <a:effectLst/>
      </p:bgPr>
    </p:bg>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1C9A417D-54A5-4A71-8B81-7526013FD947}"/>
              </a:ext>
            </a:extLst>
          </p:cNvPr>
          <p:cNvSpPr>
            <a:spLocks noGrp="1"/>
          </p:cNvSpPr>
          <p:nvPr>
            <p:ph type="title" hasCustomPrompt="1"/>
          </p:nvPr>
        </p:nvSpPr>
        <p:spPr>
          <a:xfrm>
            <a:off x="496718" y="400051"/>
            <a:ext cx="9202625" cy="328612"/>
          </a:xfrm>
          <a:prstGeom prst="rect">
            <a:avLst/>
          </a:prstGeom>
        </p:spPr>
        <p:txBody>
          <a:bodyPr lIns="0" rIns="0"/>
          <a:lstStyle>
            <a:lvl1pPr>
              <a:defRPr sz="2000">
                <a:solidFill>
                  <a:schemeClr val="accent3"/>
                </a:solidFill>
              </a:defRPr>
            </a:lvl1pPr>
          </a:lstStyle>
          <a:p>
            <a:r>
              <a:rPr lang="nl-NL" noProof="0" dirty="0"/>
              <a:t>Koptitel</a:t>
            </a:r>
          </a:p>
        </p:txBody>
      </p:sp>
      <p:sp>
        <p:nvSpPr>
          <p:cNvPr id="29" name="Tijdelijke aanduiding voor tekst 14">
            <a:extLst>
              <a:ext uri="{FF2B5EF4-FFF2-40B4-BE49-F238E27FC236}">
                <a16:creationId xmlns:a16="http://schemas.microsoft.com/office/drawing/2014/main" id="{DB97E484-7855-4B8D-9492-641CD9CF3448}"/>
              </a:ext>
            </a:extLst>
          </p:cNvPr>
          <p:cNvSpPr>
            <a:spLocks noGrp="1"/>
          </p:cNvSpPr>
          <p:nvPr>
            <p:ph type="body" sz="quarter" idx="14" hasCustomPrompt="1"/>
          </p:nvPr>
        </p:nvSpPr>
        <p:spPr>
          <a:xfrm>
            <a:off x="496718" y="785901"/>
            <a:ext cx="9202625" cy="584848"/>
          </a:xfrm>
          <a:prstGeom prst="rect">
            <a:avLst/>
          </a:prstGeom>
        </p:spPr>
        <p:txBody>
          <a:bodyPr lIns="0" rIns="0">
            <a:noAutofit/>
          </a:bodyPr>
          <a:lstStyle>
            <a:lvl1pPr marL="0" indent="0">
              <a:buNone/>
              <a:defRPr sz="1600" b="0">
                <a:solidFill>
                  <a:schemeClr val="bg2"/>
                </a:solidFill>
                <a:latin typeface="+mj-lt"/>
              </a:defRPr>
            </a:lvl1pPr>
          </a:lstStyle>
          <a:p>
            <a:pPr lvl="0"/>
            <a:r>
              <a:rPr lang="nl-NL" noProof="0" dirty="0"/>
              <a:t>Ondertitel</a:t>
            </a:r>
          </a:p>
        </p:txBody>
      </p:sp>
      <p:sp>
        <p:nvSpPr>
          <p:cNvPr id="92" name="Tijdelijke aanduiding voor voettekst 4">
            <a:extLst>
              <a:ext uri="{FF2B5EF4-FFF2-40B4-BE49-F238E27FC236}">
                <a16:creationId xmlns:a16="http://schemas.microsoft.com/office/drawing/2014/main" id="{8B3BE399-DD53-481B-9C3E-53730E2850A8}"/>
              </a:ext>
            </a:extLst>
          </p:cNvPr>
          <p:cNvSpPr>
            <a:spLocks noGrp="1"/>
          </p:cNvSpPr>
          <p:nvPr>
            <p:ph type="ftr" sz="quarter" idx="3"/>
          </p:nvPr>
        </p:nvSpPr>
        <p:spPr>
          <a:xfrm>
            <a:off x="496717" y="6194305"/>
            <a:ext cx="11213361" cy="226715"/>
          </a:xfrm>
          <a:prstGeom prst="rect">
            <a:avLst/>
          </a:prstGeom>
        </p:spPr>
        <p:txBody>
          <a:bodyPr vert="horz" lIns="0" tIns="0" rIns="0" bIns="0" rtlCol="0" anchor="ctr">
            <a:noAutofit/>
          </a:bodyPr>
          <a:lstStyle>
            <a:lvl1pPr algn="l">
              <a:defRPr sz="900">
                <a:solidFill>
                  <a:schemeClr val="accent5"/>
                </a:solidFill>
              </a:defRPr>
            </a:lvl1pPr>
          </a:lstStyle>
          <a:p>
            <a:endParaRPr lang="nl-NL" dirty="0"/>
          </a:p>
        </p:txBody>
      </p:sp>
      <p:sp>
        <p:nvSpPr>
          <p:cNvPr id="6" name="Text Placeholder 5">
            <a:extLst>
              <a:ext uri="{FF2B5EF4-FFF2-40B4-BE49-F238E27FC236}">
                <a16:creationId xmlns:a16="http://schemas.microsoft.com/office/drawing/2014/main" id="{DE69E9D4-A0DC-4A90-802A-ADD49DDDA64B}"/>
              </a:ext>
            </a:extLst>
          </p:cNvPr>
          <p:cNvSpPr>
            <a:spLocks noGrp="1"/>
          </p:cNvSpPr>
          <p:nvPr>
            <p:ph type="body" sz="quarter" idx="15" hasCustomPrompt="1"/>
          </p:nvPr>
        </p:nvSpPr>
        <p:spPr>
          <a:xfrm>
            <a:off x="496718" y="6528489"/>
            <a:ext cx="5419007" cy="226715"/>
          </a:xfrm>
          <a:prstGeom prst="rect">
            <a:avLst/>
          </a:prstGeom>
        </p:spPr>
        <p:txBody>
          <a:bodyPr lIns="0" tIns="0" rIns="0" bIns="0" anchor="ctr" anchorCtr="0"/>
          <a:lstStyle>
            <a:lvl1pPr marL="0" algn="l" defTabSz="914349" rtl="0" eaLnBrk="1" latinLnBrk="0" hangingPunct="1">
              <a:defRPr lang="nl-NL" sz="900" b="0" kern="1200" dirty="0">
                <a:solidFill>
                  <a:schemeClr val="accent5"/>
                </a:solidFill>
                <a:latin typeface="+mn-lt"/>
                <a:ea typeface="+mn-ea"/>
                <a:cs typeface="+mn-cs"/>
              </a:defRPr>
            </a:lvl1pPr>
          </a:lstStyle>
          <a:p>
            <a:pPr lvl="0"/>
            <a:r>
              <a:rPr lang="nl-NL" dirty="0"/>
              <a:t>Bron</a:t>
            </a:r>
          </a:p>
        </p:txBody>
      </p:sp>
      <p:sp>
        <p:nvSpPr>
          <p:cNvPr id="7" name="Tijdelijke aanduiding voor dianummer 5">
            <a:extLst>
              <a:ext uri="{FF2B5EF4-FFF2-40B4-BE49-F238E27FC236}">
                <a16:creationId xmlns:a16="http://schemas.microsoft.com/office/drawing/2014/main" id="{6B8A4A33-6996-49CD-8B8E-0B8201286533}"/>
              </a:ext>
            </a:extLst>
          </p:cNvPr>
          <p:cNvSpPr>
            <a:spLocks noGrp="1"/>
          </p:cNvSpPr>
          <p:nvPr>
            <p:ph type="sldNum" sz="quarter" idx="4"/>
          </p:nvPr>
        </p:nvSpPr>
        <p:spPr>
          <a:xfrm>
            <a:off x="5976299" y="6534498"/>
            <a:ext cx="224608" cy="230239"/>
          </a:xfrm>
          <a:prstGeom prst="rect">
            <a:avLst/>
          </a:prstGeom>
        </p:spPr>
        <p:txBody>
          <a:bodyPr vert="horz" lIns="0" tIns="0" rIns="0" bIns="0" rtlCol="0" anchor="ctr">
            <a:noAutofit/>
          </a:bodyPr>
          <a:lstStyle>
            <a:lvl1pPr algn="ctr">
              <a:defRPr sz="900" b="0">
                <a:solidFill>
                  <a:schemeClr val="accent5"/>
                </a:solidFill>
              </a:defRPr>
            </a:lvl1pPr>
          </a:lstStyle>
          <a:p>
            <a:fld id="{55B2A88A-B7BD-41B1-9FCB-9BE633251ACA}" type="slidenum">
              <a:rPr lang="nl-NL" smtClean="0"/>
              <a:pPr/>
              <a:t>‹#›</a:t>
            </a:fld>
            <a:endParaRPr lang="nl-NL" dirty="0"/>
          </a:p>
        </p:txBody>
      </p:sp>
    </p:spTree>
    <p:extLst>
      <p:ext uri="{BB962C8B-B14F-4D97-AF65-F5344CB8AC3E}">
        <p14:creationId xmlns:p14="http://schemas.microsoft.com/office/powerpoint/2010/main" val="1065980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kstdia zonder opsomtekens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defRPr>
            </a:lvl1pPr>
          </a:lstStyle>
          <a:p>
            <a:r>
              <a:rPr lang="en-US"/>
              <a:t>Click to edit Master title style</a:t>
            </a:r>
            <a:endParaRPr lang="nl-NL"/>
          </a:p>
        </p:txBody>
      </p:sp>
      <p:sp>
        <p:nvSpPr>
          <p:cNvPr id="3" name="Tijdelijke aanduiding voor datum 2"/>
          <p:cNvSpPr>
            <a:spLocks noGrp="1"/>
          </p:cNvSpPr>
          <p:nvPr>
            <p:ph type="dt" sz="half" idx="10"/>
          </p:nvPr>
        </p:nvSpPr>
        <p:spPr/>
        <p:txBody>
          <a:bodyPr/>
          <a:lstStyle>
            <a:lvl1pPr>
              <a:defRPr>
                <a:latin typeface="+mj-lt"/>
              </a:defRPr>
            </a:lvl1pPr>
          </a:lstStyle>
          <a:p>
            <a:r>
              <a:rPr lang="nl-NL"/>
              <a:t>Datum</a:t>
            </a:r>
            <a:endParaRPr lang="nl-NL" dirty="0"/>
          </a:p>
        </p:txBody>
      </p:sp>
      <p:sp>
        <p:nvSpPr>
          <p:cNvPr id="4" name="Tijdelijke aanduiding voor voettekst 3"/>
          <p:cNvSpPr>
            <a:spLocks noGrp="1"/>
          </p:cNvSpPr>
          <p:nvPr>
            <p:ph type="ftr" sz="quarter" idx="11"/>
          </p:nvPr>
        </p:nvSpPr>
        <p:spPr/>
        <p:txBody>
          <a:bodyPr/>
          <a:lstStyle>
            <a:lvl1pPr>
              <a:defRPr>
                <a:latin typeface="+mj-lt"/>
              </a:defRPr>
            </a:lvl1pPr>
          </a:lstStyle>
          <a:p>
            <a:r>
              <a:rPr lang="nl-NL"/>
              <a:t>Titel van de presentatie</a:t>
            </a:r>
            <a:endParaRPr lang="nl-NL" dirty="0"/>
          </a:p>
        </p:txBody>
      </p:sp>
      <p:sp>
        <p:nvSpPr>
          <p:cNvPr id="5" name="Tijdelijke aanduiding voor dianummer 4"/>
          <p:cNvSpPr>
            <a:spLocks noGrp="1"/>
          </p:cNvSpPr>
          <p:nvPr>
            <p:ph type="sldNum" sz="quarter" idx="12"/>
          </p:nvPr>
        </p:nvSpPr>
        <p:spPr/>
        <p:txBody>
          <a:bodyPr/>
          <a:lstStyle>
            <a:lvl1pPr>
              <a:defRPr>
                <a:latin typeface="+mj-lt"/>
              </a:defRPr>
            </a:lvl1pPr>
          </a:lstStyle>
          <a:p>
            <a:fld id="{52236286-4DC8-46DE-9269-8F728FBC0641}" type="slidenum">
              <a:rPr lang="nl-NL" smtClean="0"/>
              <a:pPr/>
              <a:t>‹#›</a:t>
            </a:fld>
            <a:endParaRPr lang="nl-NL" dirty="0"/>
          </a:p>
        </p:txBody>
      </p:sp>
      <p:sp>
        <p:nvSpPr>
          <p:cNvPr id="6" name="Tijdelijke aanduiding voor inhoud 2"/>
          <p:cNvSpPr>
            <a:spLocks noGrp="1"/>
          </p:cNvSpPr>
          <p:nvPr>
            <p:ph idx="1"/>
          </p:nvPr>
        </p:nvSpPr>
        <p:spPr>
          <a:xfrm>
            <a:off x="715200" y="1296000"/>
            <a:ext cx="10080000" cy="4560000"/>
          </a:xfrm>
        </p:spPr>
        <p:txBody>
          <a:bodyPr lIns="0" tIns="0" rIns="0" bIns="0">
            <a:noAutofit/>
          </a:bodyPr>
          <a:lstStyle>
            <a:lvl1pPr>
              <a:lnSpc>
                <a:spcPct val="110000"/>
              </a:lnSpc>
              <a:spcAft>
                <a:spcPts val="1333"/>
              </a:spcAft>
              <a:defRPr>
                <a:latin typeface="+mj-lt"/>
              </a:defRPr>
            </a:lvl1pPr>
            <a:lvl2pPr>
              <a:lnSpc>
                <a:spcPct val="110000"/>
              </a:lnSpc>
              <a:spcAft>
                <a:spcPts val="1333"/>
              </a:spcAft>
              <a:defRPr>
                <a:latin typeface="+mj-lt"/>
              </a:defRPr>
            </a:lvl2pPr>
            <a:lvl3pPr>
              <a:lnSpc>
                <a:spcPct val="110000"/>
              </a:lnSpc>
              <a:spcAft>
                <a:spcPts val="1333"/>
              </a:spcAft>
              <a:defRPr>
                <a:latin typeface="+mj-lt"/>
              </a:defRPr>
            </a:lvl3pPr>
            <a:lvl4pPr>
              <a:lnSpc>
                <a:spcPct val="110000"/>
              </a:lnSpc>
              <a:spcAft>
                <a:spcPts val="1333"/>
              </a:spcAft>
              <a:defRPr>
                <a:latin typeface="+mj-lt"/>
              </a:defRPr>
            </a:lvl4pPr>
            <a:lvl5pPr>
              <a:lnSpc>
                <a:spcPct val="110000"/>
              </a:lnSpc>
              <a:spcAft>
                <a:spcPts val="1333"/>
              </a:spcAf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4265183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kstdia met opsomtekens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defRPr>
            </a:lvl1pPr>
          </a:lstStyle>
          <a:p>
            <a:r>
              <a:rPr lang="en-US"/>
              <a:t>Click to edit Master title style</a:t>
            </a:r>
            <a:endParaRPr lang="nl-NL" dirty="0"/>
          </a:p>
        </p:txBody>
      </p:sp>
      <p:sp>
        <p:nvSpPr>
          <p:cNvPr id="3" name="Tijdelijke aanduiding voor datum 2"/>
          <p:cNvSpPr>
            <a:spLocks noGrp="1"/>
          </p:cNvSpPr>
          <p:nvPr>
            <p:ph type="dt" sz="half" idx="10"/>
          </p:nvPr>
        </p:nvSpPr>
        <p:spPr/>
        <p:txBody>
          <a:bodyPr/>
          <a:lstStyle>
            <a:lvl1pPr>
              <a:defRPr>
                <a:latin typeface="+mj-lt"/>
              </a:defRPr>
            </a:lvl1pPr>
          </a:lstStyle>
          <a:p>
            <a:r>
              <a:rPr lang="nl-NL"/>
              <a:t>Datum</a:t>
            </a:r>
            <a:endParaRPr lang="nl-NL" dirty="0"/>
          </a:p>
        </p:txBody>
      </p:sp>
      <p:sp>
        <p:nvSpPr>
          <p:cNvPr id="4" name="Tijdelijke aanduiding voor voettekst 3"/>
          <p:cNvSpPr>
            <a:spLocks noGrp="1"/>
          </p:cNvSpPr>
          <p:nvPr>
            <p:ph type="ftr" sz="quarter" idx="11"/>
          </p:nvPr>
        </p:nvSpPr>
        <p:spPr/>
        <p:txBody>
          <a:bodyPr/>
          <a:lstStyle>
            <a:lvl1pPr>
              <a:defRPr>
                <a:latin typeface="+mj-lt"/>
              </a:defRPr>
            </a:lvl1pPr>
          </a:lstStyle>
          <a:p>
            <a:r>
              <a:rPr lang="nl-NL"/>
              <a:t>Titel van de presentatie</a:t>
            </a:r>
            <a:endParaRPr lang="nl-NL" dirty="0"/>
          </a:p>
        </p:txBody>
      </p:sp>
      <p:sp>
        <p:nvSpPr>
          <p:cNvPr id="5" name="Tijdelijke aanduiding voor dianummer 4"/>
          <p:cNvSpPr>
            <a:spLocks noGrp="1"/>
          </p:cNvSpPr>
          <p:nvPr>
            <p:ph type="sldNum" sz="quarter" idx="12"/>
          </p:nvPr>
        </p:nvSpPr>
        <p:spPr/>
        <p:txBody>
          <a:bodyPr/>
          <a:lstStyle>
            <a:lvl1pPr>
              <a:defRPr>
                <a:latin typeface="+mj-lt"/>
              </a:defRPr>
            </a:lvl1pPr>
          </a:lstStyle>
          <a:p>
            <a:fld id="{52236286-4DC8-46DE-9269-8F728FBC0641}" type="slidenum">
              <a:rPr lang="nl-NL" smtClean="0"/>
              <a:pPr/>
              <a:t>‹#›</a:t>
            </a:fld>
            <a:endParaRPr lang="nl-NL" dirty="0"/>
          </a:p>
        </p:txBody>
      </p:sp>
      <p:sp>
        <p:nvSpPr>
          <p:cNvPr id="6" name="Tijdelijke aanduiding voor inhoud 2"/>
          <p:cNvSpPr>
            <a:spLocks noGrp="1"/>
          </p:cNvSpPr>
          <p:nvPr>
            <p:ph idx="1"/>
          </p:nvPr>
        </p:nvSpPr>
        <p:spPr>
          <a:xfrm>
            <a:off x="715200" y="1296000"/>
            <a:ext cx="10080000" cy="4560000"/>
          </a:xfrm>
        </p:spPr>
        <p:txBody>
          <a:bodyPr lIns="0" tIns="0" rIns="0" bIns="0">
            <a:noAutofit/>
          </a:bodyPr>
          <a:lstStyle>
            <a:lvl1pPr marL="232828" indent="-232828">
              <a:lnSpc>
                <a:spcPct val="110000"/>
              </a:lnSpc>
              <a:spcAft>
                <a:spcPts val="1333"/>
              </a:spcAft>
              <a:buClrTx/>
              <a:buFont typeface="Arial" pitchFamily="34" charset="0"/>
              <a:buChar char="•"/>
              <a:defRPr>
                <a:latin typeface="+mj-lt"/>
              </a:defRPr>
            </a:lvl1pPr>
            <a:lvl2pPr marL="484705" indent="-251878">
              <a:lnSpc>
                <a:spcPct val="110000"/>
              </a:lnSpc>
              <a:spcAft>
                <a:spcPts val="1333"/>
              </a:spcAft>
              <a:buClrTx/>
              <a:buFont typeface="Arial" pitchFamily="34" charset="0"/>
              <a:buChar char="-"/>
              <a:defRPr>
                <a:latin typeface="+mj-lt"/>
              </a:defRPr>
            </a:lvl2pPr>
            <a:lvl3pPr marL="717533" indent="-232828">
              <a:lnSpc>
                <a:spcPct val="110000"/>
              </a:lnSpc>
              <a:spcAft>
                <a:spcPts val="1333"/>
              </a:spcAft>
              <a:buClrTx/>
              <a:buFont typeface="Arial" pitchFamily="34" charset="0"/>
              <a:buChar char="-"/>
              <a:defRPr>
                <a:latin typeface="+mj-lt"/>
              </a:defRPr>
            </a:lvl3pPr>
            <a:lvl4pPr marL="950360" indent="-232828">
              <a:lnSpc>
                <a:spcPct val="110000"/>
              </a:lnSpc>
              <a:spcAft>
                <a:spcPts val="1333"/>
              </a:spcAft>
              <a:buClrTx/>
              <a:buFont typeface="Arial" pitchFamily="34" charset="0"/>
              <a:buChar char="-"/>
              <a:defRPr>
                <a:latin typeface="+mj-lt"/>
              </a:defRPr>
            </a:lvl4pPr>
            <a:lvl5pPr marL="1202237" indent="-251878">
              <a:lnSpc>
                <a:spcPct val="110000"/>
              </a:lnSpc>
              <a:spcAft>
                <a:spcPts val="1333"/>
              </a:spcAft>
              <a:buClrTx/>
              <a:buFont typeface="Arial" pitchFamily="34" charset="0"/>
              <a:buChar cha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912896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A7BB3-9E5A-48F4-A165-C7C8F0ECEF11}"/>
              </a:ext>
            </a:extLst>
          </p:cNvPr>
          <p:cNvSpPr>
            <a:spLocks noGrp="1"/>
          </p:cNvSpPr>
          <p:nvPr>
            <p:ph type="title"/>
          </p:nvPr>
        </p:nvSpPr>
        <p:spPr>
          <a:xfrm>
            <a:off x="838200" y="825317"/>
            <a:ext cx="10515600" cy="1009651"/>
          </a:xfrm>
        </p:spPr>
        <p:txBody>
          <a:bodyPr>
            <a:normAutofit/>
          </a:bodyPr>
          <a:lstStyle>
            <a:lvl1pPr>
              <a:defRPr sz="3200">
                <a:solidFill>
                  <a:srgbClr val="AD3651"/>
                </a:solidFill>
                <a:latin typeface="Proxima Nova Light" panose="02000506030000020004" pitchFamily="50" charset="0"/>
              </a:defRPr>
            </a:lvl1pPr>
          </a:lstStyle>
          <a:p>
            <a:r>
              <a:rPr lang="en-US"/>
              <a:t>Click to edit Master title style</a:t>
            </a:r>
            <a:endParaRPr lang="en-GB" dirty="0"/>
          </a:p>
        </p:txBody>
      </p:sp>
      <p:sp>
        <p:nvSpPr>
          <p:cNvPr id="9" name="Rectangle 8">
            <a:extLst>
              <a:ext uri="{FF2B5EF4-FFF2-40B4-BE49-F238E27FC236}">
                <a16:creationId xmlns:a16="http://schemas.microsoft.com/office/drawing/2014/main" id="{EB6EEE22-B481-4B52-9D99-F66035756C0B}"/>
              </a:ext>
            </a:extLst>
          </p:cNvPr>
          <p:cNvSpPr/>
          <p:nvPr/>
        </p:nvSpPr>
        <p:spPr>
          <a:xfrm rot="10800000">
            <a:off x="838200" y="591818"/>
            <a:ext cx="10515600" cy="45719"/>
          </a:xfrm>
          <a:prstGeom prst="rect">
            <a:avLst/>
          </a:prstGeom>
          <a:solidFill>
            <a:srgbClr val="35CD91"/>
          </a:solidFill>
          <a:ln>
            <a:solidFill>
              <a:srgbClr val="35C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6CD3848-21F6-44CE-A972-FF44546FAB04}"/>
              </a:ext>
            </a:extLst>
          </p:cNvPr>
          <p:cNvSpPr/>
          <p:nvPr/>
        </p:nvSpPr>
        <p:spPr>
          <a:xfrm rot="10800000">
            <a:off x="838200" y="6220464"/>
            <a:ext cx="10515600" cy="45719"/>
          </a:xfrm>
          <a:prstGeom prst="rect">
            <a:avLst/>
          </a:prstGeom>
          <a:solidFill>
            <a:srgbClr val="35CD91"/>
          </a:solidFill>
          <a:ln>
            <a:solidFill>
              <a:srgbClr val="35C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a:extLst>
              <a:ext uri="{FF2B5EF4-FFF2-40B4-BE49-F238E27FC236}">
                <a16:creationId xmlns:a16="http://schemas.microsoft.com/office/drawing/2014/main" id="{7BD7DD5D-320E-4142-90F9-94AFB2671C0E}"/>
              </a:ext>
            </a:extLst>
          </p:cNvPr>
          <p:cNvSpPr>
            <a:spLocks noGrp="1"/>
          </p:cNvSpPr>
          <p:nvPr>
            <p:ph idx="1"/>
          </p:nvPr>
        </p:nvSpPr>
        <p:spPr>
          <a:xfrm>
            <a:off x="838199" y="1851751"/>
            <a:ext cx="10515600" cy="4351338"/>
          </a:xfrm>
        </p:spPr>
        <p:txBody>
          <a:bodyPr>
            <a:normAutofit/>
          </a:bodyPr>
          <a:lstStyle>
            <a:lvl1pPr marL="285750" indent="-285750">
              <a:buFont typeface="Wingdings" panose="05000000000000000000" pitchFamily="2" charset="2"/>
              <a:buChar char="§"/>
              <a:defRPr sz="1800">
                <a:solidFill>
                  <a:schemeClr val="bg2">
                    <a:lumMod val="50000"/>
                  </a:schemeClr>
                </a:solidFill>
                <a:latin typeface="Proxima Nova Light" panose="02000506030000020004" pitchFamily="50" charset="0"/>
              </a:defRPr>
            </a:lvl1pPr>
            <a:lvl2pPr marL="685800" indent="-228600">
              <a:buFont typeface="Wingdings" panose="05000000000000000000" pitchFamily="2" charset="2"/>
              <a:buChar char="§"/>
              <a:defRPr sz="1600">
                <a:solidFill>
                  <a:schemeClr val="bg2">
                    <a:lumMod val="50000"/>
                  </a:schemeClr>
                </a:solidFill>
                <a:latin typeface="Proxima Nova Light" panose="02000506030000020004" pitchFamily="50" charset="0"/>
              </a:defRPr>
            </a:lvl2pPr>
            <a:lvl3pPr marL="1143000" indent="-228600">
              <a:buFont typeface="Wingdings" panose="05000000000000000000" pitchFamily="2" charset="2"/>
              <a:buChar char="§"/>
              <a:defRPr sz="1600">
                <a:solidFill>
                  <a:schemeClr val="bg2">
                    <a:lumMod val="50000"/>
                  </a:schemeClr>
                </a:solidFill>
                <a:latin typeface="Proxima Nova Light" panose="02000506030000020004" pitchFamily="50" charset="0"/>
              </a:defRPr>
            </a:lvl3pPr>
            <a:lvl4pPr marL="1600200" indent="-228600">
              <a:buFont typeface="Wingdings" panose="05000000000000000000" pitchFamily="2" charset="2"/>
              <a:buChar char="§"/>
              <a:defRPr sz="1600">
                <a:solidFill>
                  <a:schemeClr val="bg2">
                    <a:lumMod val="50000"/>
                  </a:schemeClr>
                </a:solidFill>
                <a:latin typeface="Proxima Nova Light" panose="02000506030000020004" pitchFamily="50" charset="0"/>
              </a:defRPr>
            </a:lvl4pPr>
            <a:lvl5pPr marL="2057400" indent="-228600">
              <a:buFont typeface="Wingdings" panose="05000000000000000000" pitchFamily="2" charset="2"/>
              <a:buChar char="§"/>
              <a:defRPr sz="1600">
                <a:solidFill>
                  <a:schemeClr val="bg2">
                    <a:lumMod val="50000"/>
                  </a:schemeClr>
                </a:solidFill>
                <a:latin typeface="Proxima Nova Light"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Rectangle 5">
            <a:extLst>
              <a:ext uri="{FF2B5EF4-FFF2-40B4-BE49-F238E27FC236}">
                <a16:creationId xmlns:a16="http://schemas.microsoft.com/office/drawing/2014/main" id="{B0BA77C1-CBC3-4C29-B7CB-2FC77707CEBF}"/>
              </a:ext>
            </a:extLst>
          </p:cNvPr>
          <p:cNvSpPr/>
          <p:nvPr userDrawn="1"/>
        </p:nvSpPr>
        <p:spPr>
          <a:xfrm rot="10800000">
            <a:off x="838200" y="591818"/>
            <a:ext cx="10515600" cy="45719"/>
          </a:xfrm>
          <a:prstGeom prst="rect">
            <a:avLst/>
          </a:prstGeom>
          <a:solidFill>
            <a:srgbClr val="55B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D2155A8-8F89-4111-82EB-0E597E562B5A}"/>
              </a:ext>
            </a:extLst>
          </p:cNvPr>
          <p:cNvSpPr/>
          <p:nvPr userDrawn="1"/>
        </p:nvSpPr>
        <p:spPr>
          <a:xfrm rot="10800000">
            <a:off x="838200" y="6220464"/>
            <a:ext cx="10515600" cy="45719"/>
          </a:xfrm>
          <a:prstGeom prst="rect">
            <a:avLst/>
          </a:prstGeom>
          <a:solidFill>
            <a:srgbClr val="55B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697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23924-FD27-40ED-81D3-22A35DE4245E}"/>
              </a:ext>
            </a:extLst>
          </p:cNvPr>
          <p:cNvSpPr>
            <a:spLocks noGrp="1"/>
          </p:cNvSpPr>
          <p:nvPr>
            <p:ph type="title"/>
          </p:nvPr>
        </p:nvSpPr>
        <p:spPr/>
        <p:txBody>
          <a:bodyPr/>
          <a:lstStyle/>
          <a:p>
            <a:r>
              <a:rPr lang="en-US"/>
              <a:t>Click to edit Master title style</a:t>
            </a:r>
            <a:endParaRPr lang="nl-NL"/>
          </a:p>
        </p:txBody>
      </p:sp>
      <p:sp>
        <p:nvSpPr>
          <p:cNvPr id="3" name="Tijdelijke aanduiding voor inhoud 2">
            <a:extLst>
              <a:ext uri="{FF2B5EF4-FFF2-40B4-BE49-F238E27FC236}">
                <a16:creationId xmlns:a16="http://schemas.microsoft.com/office/drawing/2014/main" id="{907C39B5-4B2B-463C-AA00-30EB073CED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a:extLst>
              <a:ext uri="{FF2B5EF4-FFF2-40B4-BE49-F238E27FC236}">
                <a16:creationId xmlns:a16="http://schemas.microsoft.com/office/drawing/2014/main" id="{3571E963-70FB-4878-ABC0-CD8C10A9FA72}"/>
              </a:ext>
            </a:extLst>
          </p:cNvPr>
          <p:cNvSpPr>
            <a:spLocks noGrp="1"/>
          </p:cNvSpPr>
          <p:nvPr>
            <p:ph type="dt" sz="half" idx="10"/>
          </p:nvPr>
        </p:nvSpPr>
        <p:spPr/>
        <p:txBody>
          <a:bodyPr/>
          <a:lstStyle/>
          <a:p>
            <a:fld id="{FED6F088-8A66-477D-815D-FA176F1B0FDE}" type="datetimeFigureOut">
              <a:rPr lang="nl-NL" smtClean="0"/>
              <a:t>27-1-2022</a:t>
            </a:fld>
            <a:endParaRPr lang="nl-NL"/>
          </a:p>
        </p:txBody>
      </p:sp>
      <p:sp>
        <p:nvSpPr>
          <p:cNvPr id="5" name="Tijdelijke aanduiding voor voettekst 4">
            <a:extLst>
              <a:ext uri="{FF2B5EF4-FFF2-40B4-BE49-F238E27FC236}">
                <a16:creationId xmlns:a16="http://schemas.microsoft.com/office/drawing/2014/main" id="{693B4190-B22E-4C8E-96E4-8F5CD70C9A7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B59C4C3-29FC-48BE-B1BD-0FC3DE85F6D0}"/>
              </a:ext>
            </a:extLst>
          </p:cNvPr>
          <p:cNvSpPr>
            <a:spLocks noGrp="1"/>
          </p:cNvSpPr>
          <p:nvPr>
            <p:ph type="sldNum" sz="quarter" idx="12"/>
          </p:nvPr>
        </p:nvSpPr>
        <p:spPr/>
        <p:txBody>
          <a:bodyPr/>
          <a:lstStyle/>
          <a:p>
            <a:fld id="{A2E025EE-3124-4EAF-BE8C-19BB347EA55C}" type="slidenum">
              <a:rPr lang="nl-NL" smtClean="0"/>
              <a:t>‹#›</a:t>
            </a:fld>
            <a:endParaRPr lang="nl-NL"/>
          </a:p>
        </p:txBody>
      </p:sp>
    </p:spTree>
    <p:extLst>
      <p:ext uri="{BB962C8B-B14F-4D97-AF65-F5344CB8AC3E}">
        <p14:creationId xmlns:p14="http://schemas.microsoft.com/office/powerpoint/2010/main" val="3496163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A7BB3-9E5A-48F4-A165-C7C8F0ECEF11}"/>
              </a:ext>
            </a:extLst>
          </p:cNvPr>
          <p:cNvSpPr>
            <a:spLocks noGrp="1"/>
          </p:cNvSpPr>
          <p:nvPr>
            <p:ph type="title"/>
          </p:nvPr>
        </p:nvSpPr>
        <p:spPr>
          <a:xfrm>
            <a:off x="838200" y="825317"/>
            <a:ext cx="10515600" cy="1009651"/>
          </a:xfrm>
        </p:spPr>
        <p:txBody>
          <a:bodyPr>
            <a:normAutofit/>
          </a:bodyPr>
          <a:lstStyle>
            <a:lvl1pPr>
              <a:defRPr sz="3200">
                <a:solidFill>
                  <a:srgbClr val="AD3651"/>
                </a:solidFill>
                <a:latin typeface="Proxima Nova Light" panose="02000506030000020004" pitchFamily="50" charset="0"/>
              </a:defRPr>
            </a:lvl1pPr>
          </a:lstStyle>
          <a:p>
            <a:r>
              <a:rPr lang="en-US"/>
              <a:t>Click to edit Master title style</a:t>
            </a:r>
            <a:endParaRPr lang="en-GB" dirty="0"/>
          </a:p>
        </p:txBody>
      </p:sp>
      <p:sp>
        <p:nvSpPr>
          <p:cNvPr id="9" name="Rectangle 8">
            <a:extLst>
              <a:ext uri="{FF2B5EF4-FFF2-40B4-BE49-F238E27FC236}">
                <a16:creationId xmlns:a16="http://schemas.microsoft.com/office/drawing/2014/main" id="{EB6EEE22-B481-4B52-9D99-F66035756C0B}"/>
              </a:ext>
            </a:extLst>
          </p:cNvPr>
          <p:cNvSpPr/>
          <p:nvPr userDrawn="1"/>
        </p:nvSpPr>
        <p:spPr>
          <a:xfrm rot="10800000">
            <a:off x="838200" y="591818"/>
            <a:ext cx="10515600" cy="45719"/>
          </a:xfrm>
          <a:prstGeom prst="rect">
            <a:avLst/>
          </a:prstGeom>
          <a:solidFill>
            <a:srgbClr val="35CD91"/>
          </a:solidFill>
          <a:ln>
            <a:solidFill>
              <a:srgbClr val="35C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6CD3848-21F6-44CE-A972-FF44546FAB04}"/>
              </a:ext>
            </a:extLst>
          </p:cNvPr>
          <p:cNvSpPr/>
          <p:nvPr userDrawn="1"/>
        </p:nvSpPr>
        <p:spPr>
          <a:xfrm rot="10800000">
            <a:off x="838200" y="6220464"/>
            <a:ext cx="10515600" cy="45719"/>
          </a:xfrm>
          <a:prstGeom prst="rect">
            <a:avLst/>
          </a:prstGeom>
          <a:solidFill>
            <a:srgbClr val="35CD91"/>
          </a:solidFill>
          <a:ln>
            <a:solidFill>
              <a:srgbClr val="35C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a:extLst>
              <a:ext uri="{FF2B5EF4-FFF2-40B4-BE49-F238E27FC236}">
                <a16:creationId xmlns:a16="http://schemas.microsoft.com/office/drawing/2014/main" id="{7BD7DD5D-320E-4142-90F9-94AFB2671C0E}"/>
              </a:ext>
            </a:extLst>
          </p:cNvPr>
          <p:cNvSpPr>
            <a:spLocks noGrp="1"/>
          </p:cNvSpPr>
          <p:nvPr>
            <p:ph idx="1"/>
          </p:nvPr>
        </p:nvSpPr>
        <p:spPr>
          <a:xfrm>
            <a:off x="838199" y="1851751"/>
            <a:ext cx="10515600" cy="4351338"/>
          </a:xfrm>
        </p:spPr>
        <p:txBody>
          <a:bodyPr>
            <a:normAutofit/>
          </a:bodyPr>
          <a:lstStyle>
            <a:lvl1pPr marL="285750" indent="-285750">
              <a:buFont typeface="Wingdings" panose="05000000000000000000" pitchFamily="2" charset="2"/>
              <a:buChar char="§"/>
              <a:defRPr sz="1800">
                <a:solidFill>
                  <a:schemeClr val="bg2">
                    <a:lumMod val="50000"/>
                  </a:schemeClr>
                </a:solidFill>
                <a:latin typeface="Proxima Nova Light" panose="02000506030000020004" pitchFamily="50" charset="0"/>
              </a:defRPr>
            </a:lvl1pPr>
            <a:lvl2pPr marL="685800" indent="-228600">
              <a:buFont typeface="Wingdings" panose="05000000000000000000" pitchFamily="2" charset="2"/>
              <a:buChar char="§"/>
              <a:defRPr sz="1600">
                <a:solidFill>
                  <a:schemeClr val="bg2">
                    <a:lumMod val="50000"/>
                  </a:schemeClr>
                </a:solidFill>
                <a:latin typeface="Proxima Nova Light" panose="02000506030000020004" pitchFamily="50" charset="0"/>
              </a:defRPr>
            </a:lvl2pPr>
            <a:lvl3pPr marL="1143000" indent="-228600">
              <a:buFont typeface="Wingdings" panose="05000000000000000000" pitchFamily="2" charset="2"/>
              <a:buChar char="§"/>
              <a:defRPr sz="1600">
                <a:solidFill>
                  <a:schemeClr val="bg2">
                    <a:lumMod val="50000"/>
                  </a:schemeClr>
                </a:solidFill>
                <a:latin typeface="Proxima Nova Light" panose="02000506030000020004" pitchFamily="50" charset="0"/>
              </a:defRPr>
            </a:lvl3pPr>
            <a:lvl4pPr marL="1600200" indent="-228600">
              <a:buFont typeface="Wingdings" panose="05000000000000000000" pitchFamily="2" charset="2"/>
              <a:buChar char="§"/>
              <a:defRPr sz="1600">
                <a:solidFill>
                  <a:schemeClr val="bg2">
                    <a:lumMod val="50000"/>
                  </a:schemeClr>
                </a:solidFill>
                <a:latin typeface="Proxima Nova Light" panose="02000506030000020004" pitchFamily="50" charset="0"/>
              </a:defRPr>
            </a:lvl4pPr>
            <a:lvl5pPr marL="2057400" indent="-228600">
              <a:buFont typeface="Wingdings" panose="05000000000000000000" pitchFamily="2" charset="2"/>
              <a:buChar char="§"/>
              <a:defRPr sz="1600">
                <a:solidFill>
                  <a:schemeClr val="bg2">
                    <a:lumMod val="50000"/>
                  </a:schemeClr>
                </a:solidFill>
                <a:latin typeface="Proxima Nova Light"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44603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A41162-1EFD-44AE-BC45-4B708E2E7F35}"/>
              </a:ext>
            </a:extLst>
          </p:cNvPr>
          <p:cNvSpPr>
            <a:spLocks noGrp="1"/>
          </p:cNvSpPr>
          <p:nvPr>
            <p:ph type="body" sz="quarter" idx="11"/>
          </p:nvPr>
        </p:nvSpPr>
        <p:spPr>
          <a:xfrm>
            <a:off x="838200" y="1645920"/>
            <a:ext cx="10515599" cy="3352800"/>
          </a:xfrm>
          <a:prstGeom prst="round2DiagRect">
            <a:avLst/>
          </a:prstGeom>
          <a:solidFill>
            <a:srgbClr val="AD3651"/>
          </a:solidFill>
          <a:ln>
            <a:solidFill>
              <a:srgbClr val="AD3651"/>
            </a:solidFill>
          </a:ln>
        </p:spPr>
        <p:txBody>
          <a:bodyPr>
            <a:normAutofit/>
          </a:bodyPr>
          <a:lstStyle>
            <a:lvl1pPr marL="0" indent="0">
              <a:buFontTx/>
              <a:buNone/>
              <a:defRPr sz="2800">
                <a:solidFill>
                  <a:schemeClr val="bg1"/>
                </a:solidFill>
                <a:latin typeface="Proxima Nova Light" panose="02000506030000020004" pitchFamily="50" charset="0"/>
              </a:defRPr>
            </a:lvl1pPr>
            <a:lvl2pPr marL="457200" indent="0">
              <a:buFontTx/>
              <a:buNone/>
              <a:defRPr>
                <a:solidFill>
                  <a:schemeClr val="bg1"/>
                </a:solidFill>
                <a:latin typeface="Acumin Pro Thin" panose="020B0204020202020204" pitchFamily="34" charset="0"/>
              </a:defRPr>
            </a:lvl2pPr>
            <a:lvl3pPr marL="914400" indent="0">
              <a:buFontTx/>
              <a:buNone/>
              <a:defRPr>
                <a:solidFill>
                  <a:schemeClr val="bg1"/>
                </a:solidFill>
                <a:latin typeface="Acumin Pro Thin" panose="020B0204020202020204" pitchFamily="34" charset="0"/>
              </a:defRPr>
            </a:lvl3pPr>
            <a:lvl4pPr marL="1371600" indent="0">
              <a:buFontTx/>
              <a:buNone/>
              <a:defRPr>
                <a:solidFill>
                  <a:schemeClr val="bg1"/>
                </a:solidFill>
                <a:latin typeface="Acumin Pro Thin" panose="020B0204020202020204" pitchFamily="34" charset="0"/>
              </a:defRPr>
            </a:lvl4pPr>
            <a:lvl5pPr marL="1828800" indent="0">
              <a:buFontTx/>
              <a:buNone/>
              <a:defRPr>
                <a:solidFill>
                  <a:schemeClr val="bg1"/>
                </a:solidFill>
                <a:latin typeface="Acumin Pro Thin" panose="020B02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40307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F43CE3-04D7-46EB-BDBB-EF4CD5914576}"/>
              </a:ext>
            </a:extLst>
          </p:cNvPr>
          <p:cNvSpPr/>
          <p:nvPr userDrawn="1"/>
        </p:nvSpPr>
        <p:spPr>
          <a:xfrm>
            <a:off x="1" y="1"/>
            <a:ext cx="9109165" cy="6858000"/>
          </a:xfrm>
          <a:prstGeom prst="rect">
            <a:avLst/>
          </a:prstGeom>
          <a:solidFill>
            <a:srgbClr val="55B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24B146C-96D1-49C0-BB25-81A9624AE74C}"/>
              </a:ext>
            </a:extLst>
          </p:cNvPr>
          <p:cNvSpPr/>
          <p:nvPr userDrawn="1"/>
        </p:nvSpPr>
        <p:spPr>
          <a:xfrm rot="10800000">
            <a:off x="838200" y="574443"/>
            <a:ext cx="7765868" cy="630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9E212E1-6AD3-4D6F-8059-EB4E10703E35}"/>
              </a:ext>
            </a:extLst>
          </p:cNvPr>
          <p:cNvSpPr/>
          <p:nvPr userDrawn="1"/>
        </p:nvSpPr>
        <p:spPr>
          <a:xfrm rot="10800000">
            <a:off x="838200" y="6203089"/>
            <a:ext cx="7765868" cy="630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E0D4A325-1E68-45F7-ABA3-BD4EC48857B0}"/>
              </a:ext>
            </a:extLst>
          </p:cNvPr>
          <p:cNvSpPr>
            <a:spLocks noGrp="1"/>
          </p:cNvSpPr>
          <p:nvPr>
            <p:ph type="title"/>
          </p:nvPr>
        </p:nvSpPr>
        <p:spPr>
          <a:xfrm>
            <a:off x="838200" y="825317"/>
            <a:ext cx="7765868" cy="1009651"/>
          </a:xfrm>
        </p:spPr>
        <p:txBody>
          <a:bodyPr>
            <a:normAutofit/>
          </a:bodyPr>
          <a:lstStyle>
            <a:lvl1pPr>
              <a:defRPr sz="3200">
                <a:solidFill>
                  <a:schemeClr val="bg1"/>
                </a:solidFill>
                <a:latin typeface="Proxima Nova Light" panose="02000506030000020004" pitchFamily="50" charset="0"/>
              </a:defRPr>
            </a:lvl1pPr>
          </a:lstStyle>
          <a:p>
            <a:r>
              <a:rPr lang="en-US"/>
              <a:t>Click to edit Master title style</a:t>
            </a:r>
            <a:endParaRPr lang="en-GB" dirty="0"/>
          </a:p>
        </p:txBody>
      </p:sp>
      <p:sp>
        <p:nvSpPr>
          <p:cNvPr id="11" name="Content Placeholder 2">
            <a:extLst>
              <a:ext uri="{FF2B5EF4-FFF2-40B4-BE49-F238E27FC236}">
                <a16:creationId xmlns:a16="http://schemas.microsoft.com/office/drawing/2014/main" id="{73AF732C-012B-4838-88F2-7D1648797354}"/>
              </a:ext>
            </a:extLst>
          </p:cNvPr>
          <p:cNvSpPr>
            <a:spLocks noGrp="1"/>
          </p:cNvSpPr>
          <p:nvPr>
            <p:ph idx="1"/>
          </p:nvPr>
        </p:nvSpPr>
        <p:spPr>
          <a:xfrm>
            <a:off x="838199" y="1851751"/>
            <a:ext cx="7765868" cy="3970564"/>
          </a:xfrm>
        </p:spPr>
        <p:txBody>
          <a:bodyPr>
            <a:normAutofit/>
          </a:bodyPr>
          <a:lstStyle>
            <a:lvl1pPr marL="285750" indent="-285750">
              <a:buFont typeface="Wingdings" panose="05000000000000000000" pitchFamily="2" charset="2"/>
              <a:buChar char="§"/>
              <a:defRPr sz="1800">
                <a:solidFill>
                  <a:schemeClr val="bg1"/>
                </a:solidFill>
                <a:latin typeface="Proxima Nova Light" panose="02000506030000020004" pitchFamily="50" charset="0"/>
              </a:defRPr>
            </a:lvl1pPr>
            <a:lvl2pPr marL="685800" indent="-228600">
              <a:buFont typeface="Wingdings" panose="05000000000000000000" pitchFamily="2" charset="2"/>
              <a:buChar char="§"/>
              <a:defRPr sz="1600">
                <a:solidFill>
                  <a:schemeClr val="bg1"/>
                </a:solidFill>
                <a:latin typeface="Proxima Nova Light" panose="02000506030000020004" pitchFamily="50" charset="0"/>
              </a:defRPr>
            </a:lvl2pPr>
            <a:lvl3pPr marL="1143000" indent="-228600">
              <a:buFont typeface="Wingdings" panose="05000000000000000000" pitchFamily="2" charset="2"/>
              <a:buChar char="§"/>
              <a:defRPr sz="1600">
                <a:solidFill>
                  <a:schemeClr val="bg1"/>
                </a:solidFill>
                <a:latin typeface="Proxima Nova Light" panose="02000506030000020004" pitchFamily="50" charset="0"/>
              </a:defRPr>
            </a:lvl3pPr>
            <a:lvl4pPr marL="1600200" indent="-228600">
              <a:buFont typeface="Wingdings" panose="05000000000000000000" pitchFamily="2" charset="2"/>
              <a:buChar char="§"/>
              <a:defRPr sz="1600">
                <a:solidFill>
                  <a:schemeClr val="bg1"/>
                </a:solidFill>
                <a:latin typeface="Proxima Nova Light" panose="02000506030000020004" pitchFamily="50" charset="0"/>
              </a:defRPr>
            </a:lvl4pPr>
            <a:lvl5pPr marL="2057400" indent="-228600">
              <a:buFont typeface="Wingdings" panose="05000000000000000000" pitchFamily="2" charset="2"/>
              <a:buChar char="§"/>
              <a:defRPr sz="1600">
                <a:solidFill>
                  <a:schemeClr val="bg1"/>
                </a:solidFill>
                <a:latin typeface="Proxima Nova Light"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42250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23650-4CEC-4095-A4DA-7D6BEBCCBDE6}"/>
              </a:ext>
            </a:extLst>
          </p:cNvPr>
          <p:cNvSpPr>
            <a:spLocks noGrp="1"/>
          </p:cNvSpPr>
          <p:nvPr>
            <p:ph idx="1"/>
          </p:nvPr>
        </p:nvSpPr>
        <p:spPr>
          <a:xfrm>
            <a:off x="838200" y="1825625"/>
            <a:ext cx="6058989" cy="4351338"/>
          </a:xfrm>
        </p:spPr>
        <p:txBody>
          <a:bodyPr/>
          <a:lstStyle>
            <a:lvl1pPr marL="228600" indent="-228600">
              <a:buFont typeface="Wingdings" panose="05000000000000000000" pitchFamily="2" charset="2"/>
              <a:buChar char="§"/>
              <a:defRPr sz="1800">
                <a:solidFill>
                  <a:schemeClr val="bg1">
                    <a:lumMod val="50000"/>
                  </a:schemeClr>
                </a:solidFill>
                <a:latin typeface="Proxima Nova Light" panose="02000506030000020004" pitchFamily="50" charset="0"/>
              </a:defRPr>
            </a:lvl1pPr>
            <a:lvl2pPr marL="685800" indent="-228600">
              <a:buFont typeface="Wingdings" panose="05000000000000000000" pitchFamily="2" charset="2"/>
              <a:buChar char="§"/>
              <a:defRPr sz="1600">
                <a:solidFill>
                  <a:schemeClr val="bg1">
                    <a:lumMod val="50000"/>
                  </a:schemeClr>
                </a:solidFill>
                <a:latin typeface="Proxima Nova Light" panose="02000506030000020004" pitchFamily="50" charset="0"/>
              </a:defRPr>
            </a:lvl2pPr>
            <a:lvl3pPr marL="1143000" indent="-228600">
              <a:buFont typeface="Wingdings" panose="05000000000000000000" pitchFamily="2" charset="2"/>
              <a:buChar char="§"/>
              <a:defRPr sz="1600">
                <a:solidFill>
                  <a:schemeClr val="bg1">
                    <a:lumMod val="50000"/>
                  </a:schemeClr>
                </a:solidFill>
                <a:latin typeface="Proxima Nova Light" panose="02000506030000020004" pitchFamily="50" charset="0"/>
              </a:defRPr>
            </a:lvl3pPr>
            <a:lvl4pPr marL="1600200" indent="-228600">
              <a:buFont typeface="Wingdings" panose="05000000000000000000" pitchFamily="2" charset="2"/>
              <a:buChar char="§"/>
              <a:defRPr sz="1600">
                <a:solidFill>
                  <a:schemeClr val="bg1">
                    <a:lumMod val="50000"/>
                  </a:schemeClr>
                </a:solidFill>
                <a:latin typeface="Proxima Nova Light" panose="02000506030000020004" pitchFamily="50" charset="0"/>
              </a:defRPr>
            </a:lvl4pPr>
            <a:lvl5pPr marL="2057400" indent="-228600">
              <a:buFont typeface="Wingdings" panose="05000000000000000000" pitchFamily="2" charset="2"/>
              <a:buChar char="§"/>
              <a:defRPr sz="1600">
                <a:solidFill>
                  <a:schemeClr val="bg1">
                    <a:lumMod val="50000"/>
                  </a:schemeClr>
                </a:solidFill>
                <a:latin typeface="Proxima Nova Light"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Picture Placeholder 7">
            <a:extLst>
              <a:ext uri="{FF2B5EF4-FFF2-40B4-BE49-F238E27FC236}">
                <a16:creationId xmlns:a16="http://schemas.microsoft.com/office/drawing/2014/main" id="{A4E2A41E-6E30-4B1B-8B9E-8418A08A5870}"/>
              </a:ext>
            </a:extLst>
          </p:cNvPr>
          <p:cNvSpPr>
            <a:spLocks noGrp="1"/>
          </p:cNvSpPr>
          <p:nvPr>
            <p:ph type="pic" sz="quarter" idx="10"/>
          </p:nvPr>
        </p:nvSpPr>
        <p:spPr>
          <a:xfrm>
            <a:off x="7489054" y="591815"/>
            <a:ext cx="5303111" cy="6266185"/>
          </a:xfrm>
          <a:prstGeom prst="round2SameRect">
            <a:avLst/>
          </a:prstGeom>
        </p:spPr>
        <p:txBody>
          <a:bodyPr/>
          <a:lstStyle>
            <a:lvl1pPr marL="0" indent="0">
              <a:buNone/>
              <a:defRPr/>
            </a:lvl1pPr>
          </a:lstStyle>
          <a:p>
            <a:r>
              <a:rPr lang="en-US"/>
              <a:t>Click icon to add picture</a:t>
            </a:r>
            <a:endParaRPr lang="en-GB" dirty="0"/>
          </a:p>
        </p:txBody>
      </p:sp>
      <p:sp>
        <p:nvSpPr>
          <p:cNvPr id="5" name="Rectangle 4">
            <a:extLst>
              <a:ext uri="{FF2B5EF4-FFF2-40B4-BE49-F238E27FC236}">
                <a16:creationId xmlns:a16="http://schemas.microsoft.com/office/drawing/2014/main" id="{8964507E-DD25-44EC-BC0E-B33518C6816A}"/>
              </a:ext>
            </a:extLst>
          </p:cNvPr>
          <p:cNvSpPr/>
          <p:nvPr userDrawn="1"/>
        </p:nvSpPr>
        <p:spPr>
          <a:xfrm rot="10800000">
            <a:off x="838200" y="591816"/>
            <a:ext cx="6058988" cy="45719"/>
          </a:xfrm>
          <a:prstGeom prst="rect">
            <a:avLst/>
          </a:prstGeom>
          <a:solidFill>
            <a:srgbClr val="55B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6936664-D698-4286-9FE1-1FF812900DEA}"/>
              </a:ext>
            </a:extLst>
          </p:cNvPr>
          <p:cNvSpPr/>
          <p:nvPr userDrawn="1"/>
        </p:nvSpPr>
        <p:spPr>
          <a:xfrm rot="10800000" flipV="1">
            <a:off x="838200" y="6174744"/>
            <a:ext cx="6058988" cy="45719"/>
          </a:xfrm>
          <a:prstGeom prst="rect">
            <a:avLst/>
          </a:prstGeom>
          <a:solidFill>
            <a:srgbClr val="55B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6BBFCCF2-7CDA-4468-9858-E576C3947F19}"/>
              </a:ext>
            </a:extLst>
          </p:cNvPr>
          <p:cNvSpPr>
            <a:spLocks noGrp="1"/>
          </p:cNvSpPr>
          <p:nvPr>
            <p:ph type="title"/>
          </p:nvPr>
        </p:nvSpPr>
        <p:spPr>
          <a:xfrm>
            <a:off x="838200" y="825317"/>
            <a:ext cx="6058988" cy="1009651"/>
          </a:xfrm>
        </p:spPr>
        <p:txBody>
          <a:bodyPr>
            <a:normAutofit/>
          </a:bodyPr>
          <a:lstStyle>
            <a:lvl1pPr>
              <a:defRPr sz="3200">
                <a:solidFill>
                  <a:srgbClr val="AD3651"/>
                </a:solidFill>
                <a:latin typeface="Proxima Nova Light" panose="02000506030000020004" pitchFamily="50" charset="0"/>
              </a:defRPr>
            </a:lvl1pPr>
          </a:lstStyle>
          <a:p>
            <a:r>
              <a:rPr lang="en-US"/>
              <a:t>Click to edit Master title style</a:t>
            </a:r>
            <a:endParaRPr lang="en-GB" dirty="0"/>
          </a:p>
        </p:txBody>
      </p:sp>
    </p:spTree>
    <p:extLst>
      <p:ext uri="{BB962C8B-B14F-4D97-AF65-F5344CB8AC3E}">
        <p14:creationId xmlns:p14="http://schemas.microsoft.com/office/powerpoint/2010/main" val="21620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Lee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noProof="0"/>
              <a:t>Koptitel</a:t>
            </a:r>
          </a:p>
        </p:txBody>
      </p:sp>
      <p:sp>
        <p:nvSpPr>
          <p:cNvPr id="4" name="Tijdelijke aanduiding voor datum 3"/>
          <p:cNvSpPr>
            <a:spLocks noGrp="1"/>
          </p:cNvSpPr>
          <p:nvPr>
            <p:ph type="dt" sz="half" idx="10"/>
          </p:nvPr>
        </p:nvSpPr>
        <p:spPr/>
        <p:txBody>
          <a:bodyPr/>
          <a:lstStyle/>
          <a:p>
            <a:fld id="{9A13FF6C-DB69-417A-A680-963A24C3F775}" type="datetime1">
              <a:rPr lang="nl-NL" noProof="0" smtClean="0"/>
              <a:t>27-1-2022</a:t>
            </a:fld>
            <a:endParaRPr lang="nl-NL" noProof="0"/>
          </a:p>
        </p:txBody>
      </p:sp>
      <p:sp>
        <p:nvSpPr>
          <p:cNvPr id="5" name="Tijdelijke aanduiding voor voettekst 4"/>
          <p:cNvSpPr>
            <a:spLocks noGrp="1"/>
          </p:cNvSpPr>
          <p:nvPr>
            <p:ph type="ftr" sz="quarter" idx="11"/>
          </p:nvPr>
        </p:nvSpPr>
        <p:spPr/>
        <p:txBody>
          <a:bodyPr/>
          <a:lstStyle/>
          <a:p>
            <a:r>
              <a:rPr lang="nl-NL" noProof="0"/>
              <a:t>Plaats hier uw voettekst</a:t>
            </a:r>
          </a:p>
        </p:txBody>
      </p:sp>
      <p:sp>
        <p:nvSpPr>
          <p:cNvPr id="6" name="Tijdelijke aanduiding voor dianummer 5"/>
          <p:cNvSpPr>
            <a:spLocks noGrp="1"/>
          </p:cNvSpPr>
          <p:nvPr>
            <p:ph type="sldNum" sz="quarter" idx="12"/>
          </p:nvPr>
        </p:nvSpPr>
        <p:spPr/>
        <p:txBody>
          <a:bodyPr/>
          <a:lstStyle/>
          <a:p>
            <a:fld id="{D5412CCA-9C09-4585-9D9C-896A24A07DF1}" type="slidenum">
              <a:rPr lang="nl-NL" noProof="0" smtClean="0"/>
              <a:t>‹#›</a:t>
            </a:fld>
            <a:endParaRPr lang="nl-NL" noProof="0"/>
          </a:p>
        </p:txBody>
      </p:sp>
    </p:spTree>
    <p:extLst>
      <p:ext uri="{BB962C8B-B14F-4D97-AF65-F5344CB8AC3E}">
        <p14:creationId xmlns:p14="http://schemas.microsoft.com/office/powerpoint/2010/main" val="3192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A41162-1EFD-44AE-BC45-4B708E2E7F35}"/>
              </a:ext>
            </a:extLst>
          </p:cNvPr>
          <p:cNvSpPr>
            <a:spLocks noGrp="1"/>
          </p:cNvSpPr>
          <p:nvPr>
            <p:ph type="body" sz="quarter" idx="11"/>
          </p:nvPr>
        </p:nvSpPr>
        <p:spPr>
          <a:xfrm>
            <a:off x="838200" y="1645920"/>
            <a:ext cx="10515599" cy="3352800"/>
          </a:xfrm>
          <a:prstGeom prst="round2DiagRect">
            <a:avLst/>
          </a:prstGeom>
          <a:solidFill>
            <a:srgbClr val="AD3651"/>
          </a:solidFill>
          <a:ln>
            <a:solidFill>
              <a:srgbClr val="AD3651"/>
            </a:solidFill>
          </a:ln>
        </p:spPr>
        <p:txBody>
          <a:bodyPr>
            <a:normAutofit/>
          </a:bodyPr>
          <a:lstStyle>
            <a:lvl1pPr marL="0" indent="0">
              <a:buFontTx/>
              <a:buNone/>
              <a:defRPr sz="2800">
                <a:solidFill>
                  <a:schemeClr val="bg1"/>
                </a:solidFill>
                <a:latin typeface="Proxima Nova Light" panose="02000506030000020004" pitchFamily="50" charset="0"/>
              </a:defRPr>
            </a:lvl1pPr>
            <a:lvl2pPr marL="457200" indent="0">
              <a:buFontTx/>
              <a:buNone/>
              <a:defRPr>
                <a:solidFill>
                  <a:schemeClr val="bg1"/>
                </a:solidFill>
                <a:latin typeface="Acumin Pro Thin" panose="020B0204020202020204" pitchFamily="34" charset="0"/>
              </a:defRPr>
            </a:lvl2pPr>
            <a:lvl3pPr marL="914400" indent="0">
              <a:buFontTx/>
              <a:buNone/>
              <a:defRPr>
                <a:solidFill>
                  <a:schemeClr val="bg1"/>
                </a:solidFill>
                <a:latin typeface="Acumin Pro Thin" panose="020B0204020202020204" pitchFamily="34" charset="0"/>
              </a:defRPr>
            </a:lvl3pPr>
            <a:lvl4pPr marL="1371600" indent="0">
              <a:buFontTx/>
              <a:buNone/>
              <a:defRPr>
                <a:solidFill>
                  <a:schemeClr val="bg1"/>
                </a:solidFill>
                <a:latin typeface="Acumin Pro Thin" panose="020B0204020202020204" pitchFamily="34" charset="0"/>
              </a:defRPr>
            </a:lvl4pPr>
            <a:lvl5pPr marL="1828800" indent="0">
              <a:buFontTx/>
              <a:buNone/>
              <a:defRPr>
                <a:solidFill>
                  <a:schemeClr val="bg1"/>
                </a:solidFill>
                <a:latin typeface="Acumin Pro Thin" panose="020B02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47553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F43CE3-04D7-46EB-BDBB-EF4CD5914576}"/>
              </a:ext>
            </a:extLst>
          </p:cNvPr>
          <p:cNvSpPr/>
          <p:nvPr/>
        </p:nvSpPr>
        <p:spPr>
          <a:xfrm>
            <a:off x="1" y="1"/>
            <a:ext cx="9109165" cy="6858000"/>
          </a:xfrm>
          <a:prstGeom prst="rect">
            <a:avLst/>
          </a:prstGeom>
          <a:solidFill>
            <a:srgbClr val="35CD91"/>
          </a:solidFill>
          <a:ln>
            <a:solidFill>
              <a:srgbClr val="35C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24B146C-96D1-49C0-BB25-81A9624AE74C}"/>
              </a:ext>
            </a:extLst>
          </p:cNvPr>
          <p:cNvSpPr/>
          <p:nvPr/>
        </p:nvSpPr>
        <p:spPr>
          <a:xfrm rot="10800000">
            <a:off x="838200" y="574443"/>
            <a:ext cx="7765868" cy="630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9E212E1-6AD3-4D6F-8059-EB4E10703E35}"/>
              </a:ext>
            </a:extLst>
          </p:cNvPr>
          <p:cNvSpPr/>
          <p:nvPr/>
        </p:nvSpPr>
        <p:spPr>
          <a:xfrm rot="10800000">
            <a:off x="838200" y="6203089"/>
            <a:ext cx="7765868" cy="630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E0D4A325-1E68-45F7-ABA3-BD4EC48857B0}"/>
              </a:ext>
            </a:extLst>
          </p:cNvPr>
          <p:cNvSpPr>
            <a:spLocks noGrp="1"/>
          </p:cNvSpPr>
          <p:nvPr>
            <p:ph type="title"/>
          </p:nvPr>
        </p:nvSpPr>
        <p:spPr>
          <a:xfrm>
            <a:off x="838200" y="825317"/>
            <a:ext cx="7765868" cy="1009651"/>
          </a:xfrm>
        </p:spPr>
        <p:txBody>
          <a:bodyPr>
            <a:normAutofit/>
          </a:bodyPr>
          <a:lstStyle>
            <a:lvl1pPr>
              <a:defRPr sz="3200">
                <a:solidFill>
                  <a:schemeClr val="bg1"/>
                </a:solidFill>
                <a:latin typeface="Proxima Nova Light" panose="02000506030000020004" pitchFamily="50" charset="0"/>
              </a:defRPr>
            </a:lvl1pPr>
          </a:lstStyle>
          <a:p>
            <a:r>
              <a:rPr lang="en-US"/>
              <a:t>Click to edit Master title style</a:t>
            </a:r>
            <a:endParaRPr lang="en-GB" dirty="0"/>
          </a:p>
        </p:txBody>
      </p:sp>
      <p:sp>
        <p:nvSpPr>
          <p:cNvPr id="11" name="Content Placeholder 2">
            <a:extLst>
              <a:ext uri="{FF2B5EF4-FFF2-40B4-BE49-F238E27FC236}">
                <a16:creationId xmlns:a16="http://schemas.microsoft.com/office/drawing/2014/main" id="{73AF732C-012B-4838-88F2-7D1648797354}"/>
              </a:ext>
            </a:extLst>
          </p:cNvPr>
          <p:cNvSpPr>
            <a:spLocks noGrp="1"/>
          </p:cNvSpPr>
          <p:nvPr>
            <p:ph idx="1"/>
          </p:nvPr>
        </p:nvSpPr>
        <p:spPr>
          <a:xfrm>
            <a:off x="838199" y="1851751"/>
            <a:ext cx="7765868" cy="3970564"/>
          </a:xfrm>
        </p:spPr>
        <p:txBody>
          <a:bodyPr>
            <a:normAutofit/>
          </a:bodyPr>
          <a:lstStyle>
            <a:lvl1pPr marL="285750" indent="-285750">
              <a:buFont typeface="Wingdings" panose="05000000000000000000" pitchFamily="2" charset="2"/>
              <a:buChar char="§"/>
              <a:defRPr sz="1800">
                <a:solidFill>
                  <a:schemeClr val="bg1"/>
                </a:solidFill>
                <a:latin typeface="Proxima Nova Light" panose="02000506030000020004" pitchFamily="50" charset="0"/>
              </a:defRPr>
            </a:lvl1pPr>
            <a:lvl2pPr marL="685800" indent="-228600">
              <a:buFont typeface="Wingdings" panose="05000000000000000000" pitchFamily="2" charset="2"/>
              <a:buChar char="§"/>
              <a:defRPr sz="1600">
                <a:solidFill>
                  <a:schemeClr val="bg1"/>
                </a:solidFill>
                <a:latin typeface="Proxima Nova Light" panose="02000506030000020004" pitchFamily="50" charset="0"/>
              </a:defRPr>
            </a:lvl2pPr>
            <a:lvl3pPr marL="1143000" indent="-228600">
              <a:buFont typeface="Wingdings" panose="05000000000000000000" pitchFamily="2" charset="2"/>
              <a:buChar char="§"/>
              <a:defRPr sz="1600">
                <a:solidFill>
                  <a:schemeClr val="bg1"/>
                </a:solidFill>
                <a:latin typeface="Proxima Nova Light" panose="02000506030000020004" pitchFamily="50" charset="0"/>
              </a:defRPr>
            </a:lvl3pPr>
            <a:lvl4pPr marL="1600200" indent="-228600">
              <a:buFont typeface="Wingdings" panose="05000000000000000000" pitchFamily="2" charset="2"/>
              <a:buChar char="§"/>
              <a:defRPr sz="1600">
                <a:solidFill>
                  <a:schemeClr val="bg1"/>
                </a:solidFill>
                <a:latin typeface="Proxima Nova Light" panose="02000506030000020004" pitchFamily="50" charset="0"/>
              </a:defRPr>
            </a:lvl4pPr>
            <a:lvl5pPr marL="2057400" indent="-228600">
              <a:buFont typeface="Wingdings" panose="05000000000000000000" pitchFamily="2" charset="2"/>
              <a:buChar char="§"/>
              <a:defRPr sz="1600">
                <a:solidFill>
                  <a:schemeClr val="bg1"/>
                </a:solidFill>
                <a:latin typeface="Proxima Nova Light"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Rectangle 7">
            <a:extLst>
              <a:ext uri="{FF2B5EF4-FFF2-40B4-BE49-F238E27FC236}">
                <a16:creationId xmlns:a16="http://schemas.microsoft.com/office/drawing/2014/main" id="{538E11AF-4C59-44CB-BAC0-453FE2BB19CA}"/>
              </a:ext>
            </a:extLst>
          </p:cNvPr>
          <p:cNvSpPr/>
          <p:nvPr userDrawn="1"/>
        </p:nvSpPr>
        <p:spPr>
          <a:xfrm>
            <a:off x="1" y="1"/>
            <a:ext cx="9109165" cy="6858000"/>
          </a:xfrm>
          <a:prstGeom prst="rect">
            <a:avLst/>
          </a:prstGeom>
          <a:solidFill>
            <a:srgbClr val="55B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01027D7-99C7-4DF6-A6B2-DB8AD8B0FF61}"/>
              </a:ext>
            </a:extLst>
          </p:cNvPr>
          <p:cNvSpPr/>
          <p:nvPr userDrawn="1"/>
        </p:nvSpPr>
        <p:spPr>
          <a:xfrm rot="10800000">
            <a:off x="838200" y="574443"/>
            <a:ext cx="7765868" cy="630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3A87CB1-78AB-4FCF-8013-BB067B1F7516}"/>
              </a:ext>
            </a:extLst>
          </p:cNvPr>
          <p:cNvSpPr/>
          <p:nvPr userDrawn="1"/>
        </p:nvSpPr>
        <p:spPr>
          <a:xfrm rot="10800000">
            <a:off x="838200" y="6203089"/>
            <a:ext cx="7765868" cy="630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1196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23650-4CEC-4095-A4DA-7D6BEBCCBDE6}"/>
              </a:ext>
            </a:extLst>
          </p:cNvPr>
          <p:cNvSpPr>
            <a:spLocks noGrp="1"/>
          </p:cNvSpPr>
          <p:nvPr>
            <p:ph idx="1"/>
          </p:nvPr>
        </p:nvSpPr>
        <p:spPr>
          <a:xfrm>
            <a:off x="838200" y="1825625"/>
            <a:ext cx="6058989" cy="4351338"/>
          </a:xfrm>
        </p:spPr>
        <p:txBody>
          <a:bodyPr/>
          <a:lstStyle>
            <a:lvl1pPr marL="228600" indent="-228600">
              <a:buFont typeface="Wingdings" panose="05000000000000000000" pitchFamily="2" charset="2"/>
              <a:buChar char="§"/>
              <a:defRPr sz="1800">
                <a:solidFill>
                  <a:schemeClr val="bg1">
                    <a:lumMod val="50000"/>
                  </a:schemeClr>
                </a:solidFill>
                <a:latin typeface="Proxima Nova Light" panose="02000506030000020004" pitchFamily="50" charset="0"/>
              </a:defRPr>
            </a:lvl1pPr>
            <a:lvl2pPr marL="685800" indent="-228600">
              <a:buFont typeface="Wingdings" panose="05000000000000000000" pitchFamily="2" charset="2"/>
              <a:buChar char="§"/>
              <a:defRPr sz="1600">
                <a:solidFill>
                  <a:schemeClr val="bg1">
                    <a:lumMod val="50000"/>
                  </a:schemeClr>
                </a:solidFill>
                <a:latin typeface="Proxima Nova Light" panose="02000506030000020004" pitchFamily="50" charset="0"/>
              </a:defRPr>
            </a:lvl2pPr>
            <a:lvl3pPr marL="1143000" indent="-228600">
              <a:buFont typeface="Wingdings" panose="05000000000000000000" pitchFamily="2" charset="2"/>
              <a:buChar char="§"/>
              <a:defRPr sz="1600">
                <a:solidFill>
                  <a:schemeClr val="bg1">
                    <a:lumMod val="50000"/>
                  </a:schemeClr>
                </a:solidFill>
                <a:latin typeface="Proxima Nova Light" panose="02000506030000020004" pitchFamily="50" charset="0"/>
              </a:defRPr>
            </a:lvl3pPr>
            <a:lvl4pPr marL="1600200" indent="-228600">
              <a:buFont typeface="Wingdings" panose="05000000000000000000" pitchFamily="2" charset="2"/>
              <a:buChar char="§"/>
              <a:defRPr sz="1600">
                <a:solidFill>
                  <a:schemeClr val="bg1">
                    <a:lumMod val="50000"/>
                  </a:schemeClr>
                </a:solidFill>
                <a:latin typeface="Proxima Nova Light" panose="02000506030000020004" pitchFamily="50" charset="0"/>
              </a:defRPr>
            </a:lvl4pPr>
            <a:lvl5pPr marL="2057400" indent="-228600">
              <a:buFont typeface="Wingdings" panose="05000000000000000000" pitchFamily="2" charset="2"/>
              <a:buChar char="§"/>
              <a:defRPr sz="1600">
                <a:solidFill>
                  <a:schemeClr val="bg1">
                    <a:lumMod val="50000"/>
                  </a:schemeClr>
                </a:solidFill>
                <a:latin typeface="Proxima Nova Light"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Picture Placeholder 7">
            <a:extLst>
              <a:ext uri="{FF2B5EF4-FFF2-40B4-BE49-F238E27FC236}">
                <a16:creationId xmlns:a16="http://schemas.microsoft.com/office/drawing/2014/main" id="{A4E2A41E-6E30-4B1B-8B9E-8418A08A5870}"/>
              </a:ext>
            </a:extLst>
          </p:cNvPr>
          <p:cNvSpPr>
            <a:spLocks noGrp="1"/>
          </p:cNvSpPr>
          <p:nvPr>
            <p:ph type="pic" sz="quarter" idx="10"/>
          </p:nvPr>
        </p:nvSpPr>
        <p:spPr>
          <a:xfrm>
            <a:off x="7489054" y="591815"/>
            <a:ext cx="5303111" cy="6266185"/>
          </a:xfrm>
          <a:prstGeom prst="round2SameRect">
            <a:avLst/>
          </a:prstGeom>
        </p:spPr>
        <p:txBody>
          <a:bodyPr/>
          <a:lstStyle>
            <a:lvl1pPr marL="0" indent="0">
              <a:buNone/>
              <a:defRPr/>
            </a:lvl1pPr>
          </a:lstStyle>
          <a:p>
            <a:r>
              <a:rPr lang="en-US"/>
              <a:t>Click icon to add picture</a:t>
            </a:r>
            <a:endParaRPr lang="en-GB" dirty="0"/>
          </a:p>
        </p:txBody>
      </p:sp>
      <p:sp>
        <p:nvSpPr>
          <p:cNvPr id="5" name="Rectangle 4">
            <a:extLst>
              <a:ext uri="{FF2B5EF4-FFF2-40B4-BE49-F238E27FC236}">
                <a16:creationId xmlns:a16="http://schemas.microsoft.com/office/drawing/2014/main" id="{8964507E-DD25-44EC-BC0E-B33518C6816A}"/>
              </a:ext>
            </a:extLst>
          </p:cNvPr>
          <p:cNvSpPr/>
          <p:nvPr/>
        </p:nvSpPr>
        <p:spPr>
          <a:xfrm rot="10800000">
            <a:off x="838200" y="591816"/>
            <a:ext cx="6058988" cy="45719"/>
          </a:xfrm>
          <a:prstGeom prst="rect">
            <a:avLst/>
          </a:prstGeom>
          <a:solidFill>
            <a:srgbClr val="35CD91"/>
          </a:solidFill>
          <a:ln>
            <a:solidFill>
              <a:srgbClr val="35C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6936664-D698-4286-9FE1-1FF812900DEA}"/>
              </a:ext>
            </a:extLst>
          </p:cNvPr>
          <p:cNvSpPr/>
          <p:nvPr/>
        </p:nvSpPr>
        <p:spPr>
          <a:xfrm rot="10800000" flipV="1">
            <a:off x="838200" y="6174744"/>
            <a:ext cx="6058988" cy="45719"/>
          </a:xfrm>
          <a:prstGeom prst="rect">
            <a:avLst/>
          </a:prstGeom>
          <a:solidFill>
            <a:srgbClr val="35CD91"/>
          </a:solidFill>
          <a:ln>
            <a:solidFill>
              <a:srgbClr val="35C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6BBFCCF2-7CDA-4468-9858-E576C3947F19}"/>
              </a:ext>
            </a:extLst>
          </p:cNvPr>
          <p:cNvSpPr>
            <a:spLocks noGrp="1"/>
          </p:cNvSpPr>
          <p:nvPr>
            <p:ph type="title"/>
          </p:nvPr>
        </p:nvSpPr>
        <p:spPr>
          <a:xfrm>
            <a:off x="838200" y="825317"/>
            <a:ext cx="6058988" cy="1009651"/>
          </a:xfrm>
        </p:spPr>
        <p:txBody>
          <a:bodyPr>
            <a:normAutofit/>
          </a:bodyPr>
          <a:lstStyle>
            <a:lvl1pPr>
              <a:defRPr sz="3200">
                <a:solidFill>
                  <a:srgbClr val="AD3651"/>
                </a:solidFill>
                <a:latin typeface="Proxima Nova Light" panose="02000506030000020004" pitchFamily="50" charset="0"/>
              </a:defRPr>
            </a:lvl1pPr>
          </a:lstStyle>
          <a:p>
            <a:r>
              <a:rPr lang="en-US"/>
              <a:t>Click to edit Master title style</a:t>
            </a:r>
            <a:endParaRPr lang="en-GB" dirty="0"/>
          </a:p>
        </p:txBody>
      </p:sp>
      <p:sp>
        <p:nvSpPr>
          <p:cNvPr id="9" name="Rectangle 8">
            <a:extLst>
              <a:ext uri="{FF2B5EF4-FFF2-40B4-BE49-F238E27FC236}">
                <a16:creationId xmlns:a16="http://schemas.microsoft.com/office/drawing/2014/main" id="{AD7FB967-919A-4E51-AB77-BC1E01B2F400}"/>
              </a:ext>
            </a:extLst>
          </p:cNvPr>
          <p:cNvSpPr/>
          <p:nvPr userDrawn="1"/>
        </p:nvSpPr>
        <p:spPr>
          <a:xfrm rot="10800000">
            <a:off x="838200" y="591816"/>
            <a:ext cx="6058988" cy="45719"/>
          </a:xfrm>
          <a:prstGeom prst="rect">
            <a:avLst/>
          </a:prstGeom>
          <a:solidFill>
            <a:srgbClr val="35CD91"/>
          </a:solidFill>
          <a:ln>
            <a:solidFill>
              <a:srgbClr val="35C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0669459-903B-4149-8DC5-8910DEE36C03}"/>
              </a:ext>
            </a:extLst>
          </p:cNvPr>
          <p:cNvSpPr/>
          <p:nvPr userDrawn="1"/>
        </p:nvSpPr>
        <p:spPr>
          <a:xfrm rot="10800000" flipV="1">
            <a:off x="838200" y="6174744"/>
            <a:ext cx="6058988" cy="45719"/>
          </a:xfrm>
          <a:prstGeom prst="rect">
            <a:avLst/>
          </a:prstGeom>
          <a:solidFill>
            <a:srgbClr val="35CD91"/>
          </a:solidFill>
          <a:ln>
            <a:solidFill>
              <a:srgbClr val="35C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677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0BD72-D733-4B84-A283-1933232AF8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DB8300B-2E7C-4BC0-B7F9-2CF6B300E6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41FB62-F920-42B8-B6A5-8CE6AA5C59B8}"/>
              </a:ext>
            </a:extLst>
          </p:cNvPr>
          <p:cNvSpPr>
            <a:spLocks noGrp="1"/>
          </p:cNvSpPr>
          <p:nvPr>
            <p:ph type="dt" sz="half" idx="10"/>
          </p:nvPr>
        </p:nvSpPr>
        <p:spPr/>
        <p:txBody>
          <a:bodyPr/>
          <a:lstStyle/>
          <a:p>
            <a:fld id="{7450638B-C0A4-479F-B8E7-91AA98B0C871}" type="datetimeFigureOut">
              <a:rPr lang="en-GB" smtClean="0"/>
              <a:t>27/01/2022</a:t>
            </a:fld>
            <a:endParaRPr lang="en-GB"/>
          </a:p>
        </p:txBody>
      </p:sp>
      <p:sp>
        <p:nvSpPr>
          <p:cNvPr id="5" name="Footer Placeholder 4">
            <a:extLst>
              <a:ext uri="{FF2B5EF4-FFF2-40B4-BE49-F238E27FC236}">
                <a16:creationId xmlns:a16="http://schemas.microsoft.com/office/drawing/2014/main" id="{58083FDB-826B-4144-9285-3B43178511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D7EB8D-4F39-4026-9674-91A1DA04BEA9}"/>
              </a:ext>
            </a:extLst>
          </p:cNvPr>
          <p:cNvSpPr>
            <a:spLocks noGrp="1"/>
          </p:cNvSpPr>
          <p:nvPr>
            <p:ph type="sldNum" sz="quarter" idx="12"/>
          </p:nvPr>
        </p:nvSpPr>
        <p:spPr/>
        <p:txBody>
          <a:bodyPr/>
          <a:lstStyle/>
          <a:p>
            <a:fld id="{01FB6C47-A6B4-4731-9171-AFD24726FC5F}" type="slidenum">
              <a:rPr lang="en-GB" smtClean="0"/>
              <a:t>‹#›</a:t>
            </a:fld>
            <a:endParaRPr lang="en-GB"/>
          </a:p>
        </p:txBody>
      </p:sp>
    </p:spTree>
    <p:extLst>
      <p:ext uri="{BB962C8B-B14F-4D97-AF65-F5344CB8AC3E}">
        <p14:creationId xmlns:p14="http://schemas.microsoft.com/office/powerpoint/2010/main" val="3554266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024D-86A9-4433-83EB-EF33216CEBCB}"/>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63D53F5-E62E-4720-B097-03EE93E815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029082-E0D4-4051-A515-B953ED5BF0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6AEFABD-A04F-491D-8151-3741BF710B1E}"/>
              </a:ext>
            </a:extLst>
          </p:cNvPr>
          <p:cNvSpPr>
            <a:spLocks noGrp="1"/>
          </p:cNvSpPr>
          <p:nvPr>
            <p:ph type="dt" sz="half" idx="10"/>
          </p:nvPr>
        </p:nvSpPr>
        <p:spPr/>
        <p:txBody>
          <a:bodyPr/>
          <a:lstStyle/>
          <a:p>
            <a:fld id="{7450638B-C0A4-479F-B8E7-91AA98B0C871}" type="datetimeFigureOut">
              <a:rPr lang="en-GB" smtClean="0"/>
              <a:t>27/01/2022</a:t>
            </a:fld>
            <a:endParaRPr lang="en-GB"/>
          </a:p>
        </p:txBody>
      </p:sp>
      <p:sp>
        <p:nvSpPr>
          <p:cNvPr id="6" name="Footer Placeholder 5">
            <a:extLst>
              <a:ext uri="{FF2B5EF4-FFF2-40B4-BE49-F238E27FC236}">
                <a16:creationId xmlns:a16="http://schemas.microsoft.com/office/drawing/2014/main" id="{AF8B28A6-4380-44BE-B6F9-F1617AFE1D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B961E6-3683-4909-B0DD-A9449CF0DCE7}"/>
              </a:ext>
            </a:extLst>
          </p:cNvPr>
          <p:cNvSpPr>
            <a:spLocks noGrp="1"/>
          </p:cNvSpPr>
          <p:nvPr>
            <p:ph type="sldNum" sz="quarter" idx="12"/>
          </p:nvPr>
        </p:nvSpPr>
        <p:spPr/>
        <p:txBody>
          <a:bodyPr/>
          <a:lstStyle/>
          <a:p>
            <a:fld id="{01FB6C47-A6B4-4731-9171-AFD24726FC5F}" type="slidenum">
              <a:rPr lang="en-GB" smtClean="0"/>
              <a:t>‹#›</a:t>
            </a:fld>
            <a:endParaRPr lang="en-GB"/>
          </a:p>
        </p:txBody>
      </p:sp>
    </p:spTree>
    <p:extLst>
      <p:ext uri="{BB962C8B-B14F-4D97-AF65-F5344CB8AC3E}">
        <p14:creationId xmlns:p14="http://schemas.microsoft.com/office/powerpoint/2010/main" val="3441159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4679F-81B3-4781-9C06-EE7768651F4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47E729-DE85-48AD-8779-60CB4514B1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AE955D-1AB2-4E92-95F4-EB8FFD7490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4421A1-91CB-4B03-ABC9-55C334C262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775A87-E910-4C3D-9F2F-0F4FD0A3F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22B4F6-8234-420E-AC6A-6C0C48C0E854}"/>
              </a:ext>
            </a:extLst>
          </p:cNvPr>
          <p:cNvSpPr>
            <a:spLocks noGrp="1"/>
          </p:cNvSpPr>
          <p:nvPr>
            <p:ph type="dt" sz="half" idx="10"/>
          </p:nvPr>
        </p:nvSpPr>
        <p:spPr/>
        <p:txBody>
          <a:bodyPr/>
          <a:lstStyle/>
          <a:p>
            <a:fld id="{7450638B-C0A4-479F-B8E7-91AA98B0C871}" type="datetimeFigureOut">
              <a:rPr lang="en-GB" smtClean="0"/>
              <a:t>27/01/2022</a:t>
            </a:fld>
            <a:endParaRPr lang="en-GB"/>
          </a:p>
        </p:txBody>
      </p:sp>
      <p:sp>
        <p:nvSpPr>
          <p:cNvPr id="8" name="Footer Placeholder 7">
            <a:extLst>
              <a:ext uri="{FF2B5EF4-FFF2-40B4-BE49-F238E27FC236}">
                <a16:creationId xmlns:a16="http://schemas.microsoft.com/office/drawing/2014/main" id="{C10F16F6-4F0C-46AA-A3E2-CCC5DF8750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DAD4E1-3B7B-4980-9F2C-D05276576C94}"/>
              </a:ext>
            </a:extLst>
          </p:cNvPr>
          <p:cNvSpPr>
            <a:spLocks noGrp="1"/>
          </p:cNvSpPr>
          <p:nvPr>
            <p:ph type="sldNum" sz="quarter" idx="12"/>
          </p:nvPr>
        </p:nvSpPr>
        <p:spPr/>
        <p:txBody>
          <a:bodyPr/>
          <a:lstStyle/>
          <a:p>
            <a:fld id="{01FB6C47-A6B4-4731-9171-AFD24726FC5F}" type="slidenum">
              <a:rPr lang="en-GB" smtClean="0"/>
              <a:t>‹#›</a:t>
            </a:fld>
            <a:endParaRPr lang="en-GB"/>
          </a:p>
        </p:txBody>
      </p:sp>
    </p:spTree>
    <p:extLst>
      <p:ext uri="{BB962C8B-B14F-4D97-AF65-F5344CB8AC3E}">
        <p14:creationId xmlns:p14="http://schemas.microsoft.com/office/powerpoint/2010/main" val="344123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5B9D-E776-4DDD-A09C-3C0AC258FD1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D2F4286-9594-4C48-800B-F0788EC1CAF1}"/>
              </a:ext>
            </a:extLst>
          </p:cNvPr>
          <p:cNvSpPr>
            <a:spLocks noGrp="1"/>
          </p:cNvSpPr>
          <p:nvPr>
            <p:ph type="dt" sz="half" idx="10"/>
          </p:nvPr>
        </p:nvSpPr>
        <p:spPr/>
        <p:txBody>
          <a:bodyPr/>
          <a:lstStyle/>
          <a:p>
            <a:fld id="{7450638B-C0A4-479F-B8E7-91AA98B0C871}" type="datetimeFigureOut">
              <a:rPr lang="en-GB" smtClean="0"/>
              <a:t>27/01/2022</a:t>
            </a:fld>
            <a:endParaRPr lang="en-GB"/>
          </a:p>
        </p:txBody>
      </p:sp>
      <p:sp>
        <p:nvSpPr>
          <p:cNvPr id="4" name="Footer Placeholder 3">
            <a:extLst>
              <a:ext uri="{FF2B5EF4-FFF2-40B4-BE49-F238E27FC236}">
                <a16:creationId xmlns:a16="http://schemas.microsoft.com/office/drawing/2014/main" id="{88AB43D4-74AC-41EC-99CD-5A9165296F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2B88B96-F560-4174-AC29-16F0EFB712C6}"/>
              </a:ext>
            </a:extLst>
          </p:cNvPr>
          <p:cNvSpPr>
            <a:spLocks noGrp="1"/>
          </p:cNvSpPr>
          <p:nvPr>
            <p:ph type="sldNum" sz="quarter" idx="12"/>
          </p:nvPr>
        </p:nvSpPr>
        <p:spPr/>
        <p:txBody>
          <a:bodyPr/>
          <a:lstStyle/>
          <a:p>
            <a:fld id="{01FB6C47-A6B4-4731-9171-AFD24726FC5F}" type="slidenum">
              <a:rPr lang="en-GB" smtClean="0"/>
              <a:t>‹#›</a:t>
            </a:fld>
            <a:endParaRPr lang="en-GB"/>
          </a:p>
        </p:txBody>
      </p:sp>
    </p:spTree>
    <p:extLst>
      <p:ext uri="{BB962C8B-B14F-4D97-AF65-F5344CB8AC3E}">
        <p14:creationId xmlns:p14="http://schemas.microsoft.com/office/powerpoint/2010/main" val="4090916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394BBA-5116-47AD-8B3E-D23F55AE9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AFE880-CA87-4421-969E-6693F9FFB0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00F448-AA08-4BC1-917D-577301F427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50638B-C0A4-479F-B8E7-91AA98B0C871}" type="datetimeFigureOut">
              <a:rPr lang="en-GB" smtClean="0"/>
              <a:t>27/01/2022</a:t>
            </a:fld>
            <a:endParaRPr lang="en-GB"/>
          </a:p>
        </p:txBody>
      </p:sp>
      <p:sp>
        <p:nvSpPr>
          <p:cNvPr id="5" name="Footer Placeholder 4">
            <a:extLst>
              <a:ext uri="{FF2B5EF4-FFF2-40B4-BE49-F238E27FC236}">
                <a16:creationId xmlns:a16="http://schemas.microsoft.com/office/drawing/2014/main" id="{482436D4-ED60-4B8D-82A5-ADBCE20C93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DB85168-02DD-4B9F-86D9-7F89115AFC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B6C47-A6B4-4731-9171-AFD24726FC5F}" type="slidenum">
              <a:rPr lang="en-GB" smtClean="0"/>
              <a:t>‹#›</a:t>
            </a:fld>
            <a:endParaRPr lang="en-GB"/>
          </a:p>
        </p:txBody>
      </p:sp>
    </p:spTree>
    <p:extLst>
      <p:ext uri="{BB962C8B-B14F-4D97-AF65-F5344CB8AC3E}">
        <p14:creationId xmlns:p14="http://schemas.microsoft.com/office/powerpoint/2010/main" val="36363521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50" r:id="rId21"/>
    <p:sldLayoutId id="2147483662" r:id="rId22"/>
    <p:sldLayoutId id="2147483660" r:id="rId23"/>
    <p:sldLayoutId id="2147483661" r:id="rId24"/>
    <p:sldLayoutId id="2147483666"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7.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9B52-6D50-400E-995A-2EA716B78A55}"/>
              </a:ext>
            </a:extLst>
          </p:cNvPr>
          <p:cNvSpPr>
            <a:spLocks noGrp="1"/>
          </p:cNvSpPr>
          <p:nvPr>
            <p:ph type="title"/>
          </p:nvPr>
        </p:nvSpPr>
        <p:spPr/>
        <p:txBody>
          <a:bodyPr>
            <a:normAutofit fontScale="90000"/>
          </a:bodyPr>
          <a:lstStyle/>
          <a:p>
            <a:r>
              <a:rPr lang="nl-NL" dirty="0"/>
              <a:t>Basis Presentatie </a:t>
            </a:r>
            <a:br>
              <a:rPr lang="nl-NL" dirty="0"/>
            </a:br>
            <a:r>
              <a:rPr lang="nl-NL" dirty="0"/>
              <a:t>Buurt Energie Systeem (BES)</a:t>
            </a:r>
            <a:br>
              <a:rPr lang="nl-NL" dirty="0"/>
            </a:br>
            <a:r>
              <a:rPr lang="nl-NL" sz="1800" dirty="0"/>
              <a:t>'Warmte voor de wijk en door de wijk'</a:t>
            </a:r>
            <a:br>
              <a:rPr lang="nl-NL" sz="1800" dirty="0"/>
            </a:br>
            <a:endParaRPr lang="en-GB" dirty="0"/>
          </a:p>
        </p:txBody>
      </p:sp>
      <p:sp>
        <p:nvSpPr>
          <p:cNvPr id="3" name="Text Placeholder 2">
            <a:extLst>
              <a:ext uri="{FF2B5EF4-FFF2-40B4-BE49-F238E27FC236}">
                <a16:creationId xmlns:a16="http://schemas.microsoft.com/office/drawing/2014/main" id="{D2C3E52A-BCD9-45A5-8D9C-4B43164C030D}"/>
              </a:ext>
            </a:extLst>
          </p:cNvPr>
          <p:cNvSpPr>
            <a:spLocks noGrp="1"/>
          </p:cNvSpPr>
          <p:nvPr>
            <p:ph type="body" sz="quarter" idx="10"/>
          </p:nvPr>
        </p:nvSpPr>
        <p:spPr>
          <a:xfrm>
            <a:off x="549275" y="3429000"/>
            <a:ext cx="6283325" cy="2996967"/>
          </a:xfrm>
        </p:spPr>
        <p:txBody>
          <a:bodyPr>
            <a:normAutofit/>
          </a:bodyPr>
          <a:lstStyle/>
          <a:p>
            <a:pPr marL="0" indent="0" algn="just">
              <a:buNone/>
            </a:pPr>
            <a:r>
              <a:rPr lang="nl-NL" sz="1700" dirty="0"/>
              <a:t>Deze presentatie legt de basisprincipes uit van een buurtenergiesysteem (BES). Het kan ingezet worden om mensen die niet eerder van een BES gehoord hebben te informeren over het systeem zelf, de bredere context, de betrokken partijen en de proeflocaties. </a:t>
            </a:r>
          </a:p>
          <a:p>
            <a:pPr marL="0" indent="0" algn="just">
              <a:buNone/>
            </a:pPr>
            <a:r>
              <a:rPr lang="nl-NL" sz="1700" dirty="0"/>
              <a:t>Te gebruiken bijvoorbeeld door een ambtenaar die de  wethouder wil informeren of </a:t>
            </a:r>
            <a:r>
              <a:rPr lang="nl-NL" sz="1700" dirty="0" err="1"/>
              <a:t>Alliander</a:t>
            </a:r>
            <a:r>
              <a:rPr lang="nl-NL" sz="1700" dirty="0"/>
              <a:t> die een duurzaam buurtinitiatief wil vertellen over het BES. </a:t>
            </a:r>
          </a:p>
          <a:p>
            <a:pPr marL="0" indent="0" algn="just">
              <a:buNone/>
            </a:pPr>
            <a:r>
              <a:rPr lang="nl-NL" sz="1700" dirty="0"/>
              <a:t>Deze presentatie gaat er vanuit dat de lezer/toehoorder voorkennis heeft over de energietransitie, het klimaatakkoord, RES of een transitievisie warmte.</a:t>
            </a:r>
          </a:p>
          <a:p>
            <a:pPr marL="0" indent="0" algn="just">
              <a:buNone/>
            </a:pPr>
            <a:endParaRPr lang="en-GB" dirty="0"/>
          </a:p>
        </p:txBody>
      </p:sp>
    </p:spTree>
    <p:extLst>
      <p:ext uri="{BB962C8B-B14F-4D97-AF65-F5344CB8AC3E}">
        <p14:creationId xmlns:p14="http://schemas.microsoft.com/office/powerpoint/2010/main" val="2418555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838200" y="490206"/>
            <a:ext cx="10515600" cy="1130144"/>
          </a:xfrm>
        </p:spPr>
        <p:txBody>
          <a:bodyPr>
            <a:normAutofit/>
          </a:bodyPr>
          <a:lstStyle/>
          <a:p>
            <a:r>
              <a:rPr lang="nl-NL" dirty="0"/>
              <a:t>Buurt Energie Systeem – Nijmegen Hengstdal</a:t>
            </a:r>
          </a:p>
        </p:txBody>
      </p:sp>
      <p:pic>
        <p:nvPicPr>
          <p:cNvPr id="13" name="Tijdelijke aanduiding voor inhoud 12">
            <a:extLst>
              <a:ext uri="{FF2B5EF4-FFF2-40B4-BE49-F238E27FC236}">
                <a16:creationId xmlns:a16="http://schemas.microsoft.com/office/drawing/2014/main" id="{30F49B68-793D-49C8-A176-AFBEDD6DC59C}"/>
              </a:ext>
            </a:extLst>
          </p:cNvPr>
          <p:cNvPicPr>
            <a:picLocks noGrp="1" noChangeAspect="1"/>
          </p:cNvPicPr>
          <p:nvPr>
            <p:ph idx="1"/>
          </p:nvPr>
        </p:nvPicPr>
        <p:blipFill>
          <a:blip r:embed="rId2"/>
          <a:stretch>
            <a:fillRect/>
          </a:stretch>
        </p:blipFill>
        <p:spPr>
          <a:xfrm>
            <a:off x="3477402" y="1523067"/>
            <a:ext cx="5237196" cy="4487062"/>
          </a:xfrm>
          <a:prstGeom prst="rect">
            <a:avLst/>
          </a:prstGeom>
        </p:spPr>
      </p:pic>
      <p:pic>
        <p:nvPicPr>
          <p:cNvPr id="14" name="Afbeelding 13">
            <a:extLst>
              <a:ext uri="{FF2B5EF4-FFF2-40B4-BE49-F238E27FC236}">
                <a16:creationId xmlns:a16="http://schemas.microsoft.com/office/drawing/2014/main" id="{22E8AA40-71CA-42C0-A7AB-C5043E369680}"/>
              </a:ext>
            </a:extLst>
          </p:cNvPr>
          <p:cNvPicPr>
            <a:picLocks noChangeAspect="1"/>
          </p:cNvPicPr>
          <p:nvPr/>
        </p:nvPicPr>
        <p:blipFill>
          <a:blip r:embed="rId3"/>
          <a:stretch>
            <a:fillRect/>
          </a:stretch>
        </p:blipFill>
        <p:spPr>
          <a:xfrm>
            <a:off x="6910965" y="2597945"/>
            <a:ext cx="2312615" cy="2886629"/>
          </a:xfrm>
          <a:prstGeom prst="rect">
            <a:avLst/>
          </a:prstGeom>
        </p:spPr>
      </p:pic>
      <p:pic>
        <p:nvPicPr>
          <p:cNvPr id="15" name="Afbeelding 14">
            <a:extLst>
              <a:ext uri="{FF2B5EF4-FFF2-40B4-BE49-F238E27FC236}">
                <a16:creationId xmlns:a16="http://schemas.microsoft.com/office/drawing/2014/main" id="{0B3A3807-A544-42E5-95EB-F096CD5E0B65}"/>
              </a:ext>
            </a:extLst>
          </p:cNvPr>
          <p:cNvPicPr>
            <a:picLocks noChangeAspect="1"/>
          </p:cNvPicPr>
          <p:nvPr/>
        </p:nvPicPr>
        <p:blipFill>
          <a:blip r:embed="rId4"/>
          <a:stretch>
            <a:fillRect/>
          </a:stretch>
        </p:blipFill>
        <p:spPr>
          <a:xfrm>
            <a:off x="9315626" y="1992013"/>
            <a:ext cx="1841974" cy="3549171"/>
          </a:xfrm>
          <a:prstGeom prst="rect">
            <a:avLst/>
          </a:prstGeom>
        </p:spPr>
      </p:pic>
      <p:pic>
        <p:nvPicPr>
          <p:cNvPr id="14338" name="Picture 2" descr="Woonwaarts – Je Eigen Thuis">
            <a:extLst>
              <a:ext uri="{FF2B5EF4-FFF2-40B4-BE49-F238E27FC236}">
                <a16:creationId xmlns:a16="http://schemas.microsoft.com/office/drawing/2014/main" id="{78F0DFA7-5D02-4791-9EB9-E48741565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6140" y="5009746"/>
            <a:ext cx="900747" cy="630771"/>
          </a:xfrm>
          <a:prstGeom prst="rect">
            <a:avLst/>
          </a:prstGeom>
          <a:noFill/>
          <a:extLst>
            <a:ext uri="{909E8E84-426E-40DD-AFC4-6F175D3DCCD1}">
              <a14:hiddenFill xmlns:a14="http://schemas.microsoft.com/office/drawing/2010/main">
                <a:solidFill>
                  <a:srgbClr val="FFFFFF"/>
                </a:solidFill>
              </a14:hiddenFill>
            </a:ext>
          </a:extLst>
        </p:spPr>
      </p:pic>
      <p:pic>
        <p:nvPicPr>
          <p:cNvPr id="27" name="Afbeelding 26">
            <a:extLst>
              <a:ext uri="{FF2B5EF4-FFF2-40B4-BE49-F238E27FC236}">
                <a16:creationId xmlns:a16="http://schemas.microsoft.com/office/drawing/2014/main" id="{905A0844-EA26-4305-8AFC-B719954F78E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5966" y="2302021"/>
            <a:ext cx="3590439" cy="2434921"/>
          </a:xfrm>
          <a:prstGeom prst="rect">
            <a:avLst/>
          </a:prstGeom>
          <a:noFill/>
          <a:ln>
            <a:noFill/>
          </a:ln>
        </p:spPr>
      </p:pic>
      <p:sp>
        <p:nvSpPr>
          <p:cNvPr id="29" name="Afgeronde rechthoek 15">
            <a:extLst>
              <a:ext uri="{FF2B5EF4-FFF2-40B4-BE49-F238E27FC236}">
                <a16:creationId xmlns:a16="http://schemas.microsoft.com/office/drawing/2014/main" id="{C369BD2E-67E4-4C02-A983-07157E529D55}"/>
              </a:ext>
            </a:extLst>
          </p:cNvPr>
          <p:cNvSpPr/>
          <p:nvPr/>
        </p:nvSpPr>
        <p:spPr>
          <a:xfrm rot="5400000">
            <a:off x="-28586" y="3003752"/>
            <a:ext cx="2065389" cy="939638"/>
          </a:xfrm>
          <a:prstGeom prst="roundRect">
            <a:avLst>
              <a:gd name="adj" fmla="val 10676"/>
            </a:avLst>
          </a:prstGeom>
          <a:solidFill>
            <a:srgbClr val="2ECD91">
              <a:alpha val="50980"/>
            </a:srgbClr>
          </a:solidFill>
          <a:ln w="12700" cap="flat" cmpd="sng" algn="ctr">
            <a:noFill/>
            <a:prstDash val="solid"/>
            <a:miter lim="800000"/>
          </a:ln>
          <a:effectLst/>
        </p:spPr>
        <p:txBody>
          <a:bodyPr rot="0" spcFirstLastPara="0" vertOverflow="overflow" horzOverflow="overflow" vert="vert270" wrap="square" lIns="96000" tIns="60960" rIns="9600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CECFCF">
                  <a:lumMod val="75000"/>
                </a:srgbClr>
              </a:buClr>
              <a:buSzTx/>
              <a:buFontTx/>
              <a:buNone/>
              <a:tabLst/>
              <a:defRPr/>
            </a:pPr>
            <a:endParaRPr kumimoji="0" lang="nl-NL" sz="1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0" name="Afgeronde rechthoek 15">
            <a:extLst>
              <a:ext uri="{FF2B5EF4-FFF2-40B4-BE49-F238E27FC236}">
                <a16:creationId xmlns:a16="http://schemas.microsoft.com/office/drawing/2014/main" id="{7286ACB9-816D-4093-8D5E-E0216B0E8BC2}"/>
              </a:ext>
            </a:extLst>
          </p:cNvPr>
          <p:cNvSpPr/>
          <p:nvPr/>
        </p:nvSpPr>
        <p:spPr>
          <a:xfrm rot="5400000">
            <a:off x="1631926" y="2306876"/>
            <a:ext cx="539582" cy="855581"/>
          </a:xfrm>
          <a:prstGeom prst="roundRect">
            <a:avLst>
              <a:gd name="adj" fmla="val 10676"/>
            </a:avLst>
          </a:prstGeom>
          <a:solidFill>
            <a:srgbClr val="2ECD91">
              <a:alpha val="50980"/>
            </a:srgbClr>
          </a:solidFill>
          <a:ln w="12700" cap="flat" cmpd="sng" algn="ctr">
            <a:noFill/>
            <a:prstDash val="solid"/>
            <a:miter lim="800000"/>
          </a:ln>
          <a:effectLst/>
        </p:spPr>
        <p:txBody>
          <a:bodyPr rot="0" spcFirstLastPara="0" vertOverflow="overflow" horzOverflow="overflow" vert="vert270" wrap="square" lIns="96000" tIns="60960" rIns="9600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CECFCF">
                  <a:lumMod val="75000"/>
                </a:srgbClr>
              </a:buClr>
              <a:buSzTx/>
              <a:buFontTx/>
              <a:buNone/>
              <a:tabLst/>
              <a:defRPr/>
            </a:pPr>
            <a:endParaRPr kumimoji="0" lang="nl-NL" sz="1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4340" name="Picture 4" descr="Nieuw logo voor gemeente Nijmegen – HenkBaron.nl">
            <a:extLst>
              <a:ext uri="{FF2B5EF4-FFF2-40B4-BE49-F238E27FC236}">
                <a16:creationId xmlns:a16="http://schemas.microsoft.com/office/drawing/2014/main" id="{EB33AC24-CB4D-43EA-9A2D-DB8E60E9A1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289" y="5077919"/>
            <a:ext cx="1128136" cy="463265"/>
          </a:xfrm>
          <a:prstGeom prst="rect">
            <a:avLst/>
          </a:prstGeom>
          <a:noFill/>
          <a:extLst>
            <a:ext uri="{909E8E84-426E-40DD-AFC4-6F175D3DCCD1}">
              <a14:hiddenFill xmlns:a14="http://schemas.microsoft.com/office/drawing/2010/main">
                <a:solidFill>
                  <a:srgbClr val="FFFFFF"/>
                </a:solidFill>
              </a14:hiddenFill>
            </a:ext>
          </a:extLst>
        </p:spPr>
      </p:pic>
      <p:pic>
        <p:nvPicPr>
          <p:cNvPr id="28" name="Afbeelding 27">
            <a:extLst>
              <a:ext uri="{FF2B5EF4-FFF2-40B4-BE49-F238E27FC236}">
                <a16:creationId xmlns:a16="http://schemas.microsoft.com/office/drawing/2014/main" id="{F8281EFC-0C87-485C-8908-E457A51DECCD}"/>
              </a:ext>
            </a:extLst>
          </p:cNvPr>
          <p:cNvPicPr>
            <a:picLocks noChangeAspect="1"/>
          </p:cNvPicPr>
          <p:nvPr/>
        </p:nvPicPr>
        <p:blipFill>
          <a:blip r:embed="rId8"/>
          <a:stretch>
            <a:fillRect/>
          </a:stretch>
        </p:blipFill>
        <p:spPr>
          <a:xfrm>
            <a:off x="2473057" y="5077919"/>
            <a:ext cx="888221" cy="406655"/>
          </a:xfrm>
          <a:prstGeom prst="rect">
            <a:avLst/>
          </a:prstGeom>
        </p:spPr>
      </p:pic>
      <p:pic>
        <p:nvPicPr>
          <p:cNvPr id="31" name="Afbeelding 30">
            <a:extLst>
              <a:ext uri="{FF2B5EF4-FFF2-40B4-BE49-F238E27FC236}">
                <a16:creationId xmlns:a16="http://schemas.microsoft.com/office/drawing/2014/main" id="{D60A9624-70BD-4212-B37A-2C82328384B0}"/>
              </a:ext>
            </a:extLst>
          </p:cNvPr>
          <p:cNvPicPr>
            <a:picLocks noChangeAspect="1"/>
          </p:cNvPicPr>
          <p:nvPr/>
        </p:nvPicPr>
        <p:blipFill rotWithShape="1">
          <a:blip r:embed="rId9"/>
          <a:srcRect t="30231" b="33200"/>
          <a:stretch/>
        </p:blipFill>
        <p:spPr>
          <a:xfrm>
            <a:off x="3471814" y="5142699"/>
            <a:ext cx="1112012" cy="406655"/>
          </a:xfrm>
          <a:prstGeom prst="rect">
            <a:avLst/>
          </a:prstGeom>
        </p:spPr>
      </p:pic>
      <p:sp>
        <p:nvSpPr>
          <p:cNvPr id="38" name="Tijdelijke aanduiding voor dianummer 2">
            <a:extLst>
              <a:ext uri="{FF2B5EF4-FFF2-40B4-BE49-F238E27FC236}">
                <a16:creationId xmlns:a16="http://schemas.microsoft.com/office/drawing/2014/main" id="{A507E630-3C16-475C-86F9-FAB091B0A598}"/>
              </a:ext>
            </a:extLst>
          </p:cNvPr>
          <p:cNvSpPr txBox="1">
            <a:spLocks/>
          </p:cNvSpPr>
          <p:nvPr/>
        </p:nvSpPr>
        <p:spPr bwMode="black">
          <a:xfrm>
            <a:off x="480242" y="6190780"/>
            <a:ext cx="224608" cy="230238"/>
          </a:xfrm>
          <a:prstGeom prst="rect">
            <a:avLst/>
          </a:prstGeom>
        </p:spPr>
        <p:txBody>
          <a:bodyPr vert="horz" lIns="0" tIns="0" rIns="0" bIns="0" rtlCol="0" anchor="t" anchorCtr="0"/>
          <a:lstStyle>
            <a:defPPr>
              <a:defRPr lang="nl-NL"/>
            </a:defPPr>
            <a:lvl1pPr marL="0" algn="r" defTabSz="914400" rtl="0" eaLnBrk="1" latinLnBrk="0" hangingPunct="1">
              <a:defRPr sz="1333" b="0" i="0" kern="1200" baseline="0">
                <a:solidFill>
                  <a:schemeClr val="accent2"/>
                </a:solidFill>
                <a:latin typeface="+mj-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D5412CCA-9C09-4585-9D9C-896A24A07DF1}" type="slidenum">
              <a:rPr lang="nl-NL" sz="900" b="1" smtClean="0">
                <a:solidFill>
                  <a:prstClr val="black"/>
                </a:solidFill>
                <a:latin typeface="Microsoft JhengHei Light"/>
              </a:rPr>
              <a:pPr algn="l">
                <a:defRPr/>
              </a:pPr>
              <a:t>10</a:t>
            </a:fld>
            <a:endParaRPr lang="nl-NL" sz="900" b="1" dirty="0">
              <a:solidFill>
                <a:prstClr val="black"/>
              </a:solidFill>
              <a:latin typeface="Microsoft JhengHei Light"/>
            </a:endParaRPr>
          </a:p>
        </p:txBody>
      </p:sp>
      <p:sp>
        <p:nvSpPr>
          <p:cNvPr id="17" name="Rechthoek 16">
            <a:extLst>
              <a:ext uri="{FF2B5EF4-FFF2-40B4-BE49-F238E27FC236}">
                <a16:creationId xmlns:a16="http://schemas.microsoft.com/office/drawing/2014/main" id="{F4835835-4E98-4455-B759-861E7854CBB0}"/>
              </a:ext>
            </a:extLst>
          </p:cNvPr>
          <p:cNvSpPr/>
          <p:nvPr/>
        </p:nvSpPr>
        <p:spPr>
          <a:xfrm>
            <a:off x="10101355" y="275208"/>
            <a:ext cx="2281561" cy="795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dirty="0"/>
          </a:p>
        </p:txBody>
      </p:sp>
    </p:spTree>
    <p:extLst>
      <p:ext uri="{BB962C8B-B14F-4D97-AF65-F5344CB8AC3E}">
        <p14:creationId xmlns:p14="http://schemas.microsoft.com/office/powerpoint/2010/main" val="3755821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nl-NL" dirty="0"/>
              <a:t>Buurt Energie Systeem – Arnhem </a:t>
            </a:r>
            <a:r>
              <a:rPr lang="nl-NL" dirty="0" err="1"/>
              <a:t>Hoogkamp</a:t>
            </a:r>
            <a:endParaRPr lang="nl-NL" dirty="0"/>
          </a:p>
        </p:txBody>
      </p:sp>
      <p:pic>
        <p:nvPicPr>
          <p:cNvPr id="4" name="Tijdelijke aanduiding voor inhoud 3">
            <a:extLst>
              <a:ext uri="{FF2B5EF4-FFF2-40B4-BE49-F238E27FC236}">
                <a16:creationId xmlns:a16="http://schemas.microsoft.com/office/drawing/2014/main" id="{3DAFA3BD-D7D7-4778-AE46-08015ECEECEF}"/>
              </a:ext>
            </a:extLst>
          </p:cNvPr>
          <p:cNvPicPr>
            <a:picLocks noGrp="1" noChangeAspect="1"/>
          </p:cNvPicPr>
          <p:nvPr>
            <p:ph idx="1"/>
          </p:nvPr>
        </p:nvPicPr>
        <p:blipFill>
          <a:blip r:embed="rId2"/>
          <a:stretch>
            <a:fillRect/>
          </a:stretch>
        </p:blipFill>
        <p:spPr>
          <a:xfrm>
            <a:off x="2704456" y="1615040"/>
            <a:ext cx="6566405" cy="4351338"/>
          </a:xfrm>
          <a:prstGeom prst="rect">
            <a:avLst/>
          </a:prstGeom>
        </p:spPr>
      </p:pic>
      <p:pic>
        <p:nvPicPr>
          <p:cNvPr id="5" name="Afbeelding 4">
            <a:extLst>
              <a:ext uri="{FF2B5EF4-FFF2-40B4-BE49-F238E27FC236}">
                <a16:creationId xmlns:a16="http://schemas.microsoft.com/office/drawing/2014/main" id="{603A62BB-B7A3-4EFC-9919-0F4474E17F8B}"/>
              </a:ext>
            </a:extLst>
          </p:cNvPr>
          <p:cNvPicPr>
            <a:picLocks noChangeAspect="1"/>
          </p:cNvPicPr>
          <p:nvPr/>
        </p:nvPicPr>
        <p:blipFill>
          <a:blip r:embed="rId3"/>
          <a:stretch>
            <a:fillRect/>
          </a:stretch>
        </p:blipFill>
        <p:spPr>
          <a:xfrm>
            <a:off x="9270861" y="1861525"/>
            <a:ext cx="2386849" cy="1864491"/>
          </a:xfrm>
          <a:prstGeom prst="rect">
            <a:avLst/>
          </a:prstGeom>
        </p:spPr>
      </p:pic>
      <p:pic>
        <p:nvPicPr>
          <p:cNvPr id="9" name="Afbeelding 8">
            <a:extLst>
              <a:ext uri="{FF2B5EF4-FFF2-40B4-BE49-F238E27FC236}">
                <a16:creationId xmlns:a16="http://schemas.microsoft.com/office/drawing/2014/main" id="{3E5EF777-4E33-469F-82F5-29317A908D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5139" y="4101887"/>
            <a:ext cx="5582571" cy="1864491"/>
          </a:xfrm>
          <a:prstGeom prst="rect">
            <a:avLst/>
          </a:prstGeom>
        </p:spPr>
      </p:pic>
      <p:pic>
        <p:nvPicPr>
          <p:cNvPr id="10" name="Afbeelding 9">
            <a:extLst>
              <a:ext uri="{FF2B5EF4-FFF2-40B4-BE49-F238E27FC236}">
                <a16:creationId xmlns:a16="http://schemas.microsoft.com/office/drawing/2014/main" id="{397BE0F8-4625-4E31-886D-A0005C9BE25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4290" y="2071342"/>
            <a:ext cx="3590439" cy="2434921"/>
          </a:xfrm>
          <a:prstGeom prst="rect">
            <a:avLst/>
          </a:prstGeom>
          <a:noFill/>
          <a:ln>
            <a:noFill/>
          </a:ln>
        </p:spPr>
      </p:pic>
      <p:sp>
        <p:nvSpPr>
          <p:cNvPr id="11" name="Afgeronde rechthoek 15">
            <a:extLst>
              <a:ext uri="{FF2B5EF4-FFF2-40B4-BE49-F238E27FC236}">
                <a16:creationId xmlns:a16="http://schemas.microsoft.com/office/drawing/2014/main" id="{BB492D50-03D8-41C9-94B1-C4BB447FBE5A}"/>
              </a:ext>
            </a:extLst>
          </p:cNvPr>
          <p:cNvSpPr/>
          <p:nvPr/>
        </p:nvSpPr>
        <p:spPr>
          <a:xfrm rot="5400000">
            <a:off x="231405" y="2743762"/>
            <a:ext cx="1545407" cy="939638"/>
          </a:xfrm>
          <a:prstGeom prst="roundRect">
            <a:avLst>
              <a:gd name="adj" fmla="val 10676"/>
            </a:avLst>
          </a:prstGeom>
          <a:solidFill>
            <a:srgbClr val="2ECD91">
              <a:alpha val="50980"/>
            </a:srgbClr>
          </a:solidFill>
          <a:ln w="12700" cap="flat" cmpd="sng" algn="ctr">
            <a:noFill/>
            <a:prstDash val="solid"/>
            <a:miter lim="800000"/>
          </a:ln>
          <a:effectLst/>
        </p:spPr>
        <p:txBody>
          <a:bodyPr rot="0" spcFirstLastPara="0" vertOverflow="overflow" horzOverflow="overflow" vert="vert270" wrap="square" lIns="96000" tIns="60960" rIns="9600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CECFCF">
                  <a:lumMod val="75000"/>
                </a:srgbClr>
              </a:buClr>
              <a:buSzTx/>
              <a:buFontTx/>
              <a:buNone/>
              <a:tabLst/>
              <a:defRPr/>
            </a:pPr>
            <a:endParaRPr kumimoji="0" lang="nl-NL" sz="1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3" name="Afbeelding 12">
            <a:extLst>
              <a:ext uri="{FF2B5EF4-FFF2-40B4-BE49-F238E27FC236}">
                <a16:creationId xmlns:a16="http://schemas.microsoft.com/office/drawing/2014/main" id="{51C104E6-4544-4CEA-B45B-E9E96CC782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1550" y="4800502"/>
            <a:ext cx="1295176" cy="490481"/>
          </a:xfrm>
          <a:prstGeom prst="rect">
            <a:avLst/>
          </a:prstGeom>
        </p:spPr>
      </p:pic>
      <p:pic>
        <p:nvPicPr>
          <p:cNvPr id="14" name="Afbeelding 13">
            <a:extLst>
              <a:ext uri="{FF2B5EF4-FFF2-40B4-BE49-F238E27FC236}">
                <a16:creationId xmlns:a16="http://schemas.microsoft.com/office/drawing/2014/main" id="{A96EAC02-463A-463A-A178-1D07B884E4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557" y="4853744"/>
            <a:ext cx="1250790" cy="33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fbeelding 16">
            <a:extLst>
              <a:ext uri="{FF2B5EF4-FFF2-40B4-BE49-F238E27FC236}">
                <a16:creationId xmlns:a16="http://schemas.microsoft.com/office/drawing/2014/main" id="{06412CFC-5070-4401-8379-8238727EB085}"/>
              </a:ext>
            </a:extLst>
          </p:cNvPr>
          <p:cNvPicPr>
            <a:picLocks noChangeAspect="1"/>
          </p:cNvPicPr>
          <p:nvPr/>
        </p:nvPicPr>
        <p:blipFill rotWithShape="1">
          <a:blip r:embed="rId8"/>
          <a:srcRect t="30231" b="33200"/>
          <a:stretch/>
        </p:blipFill>
        <p:spPr>
          <a:xfrm>
            <a:off x="3481433" y="4761970"/>
            <a:ext cx="1112012" cy="406655"/>
          </a:xfrm>
          <a:prstGeom prst="rect">
            <a:avLst/>
          </a:prstGeom>
        </p:spPr>
      </p:pic>
      <p:sp>
        <p:nvSpPr>
          <p:cNvPr id="20" name="Tijdelijke aanduiding voor dianummer 2">
            <a:extLst>
              <a:ext uri="{FF2B5EF4-FFF2-40B4-BE49-F238E27FC236}">
                <a16:creationId xmlns:a16="http://schemas.microsoft.com/office/drawing/2014/main" id="{F1D2927A-65E9-4DD4-AFD0-90841E07E616}"/>
              </a:ext>
            </a:extLst>
          </p:cNvPr>
          <p:cNvSpPr txBox="1">
            <a:spLocks/>
          </p:cNvSpPr>
          <p:nvPr/>
        </p:nvSpPr>
        <p:spPr bwMode="black">
          <a:xfrm>
            <a:off x="480242" y="6190780"/>
            <a:ext cx="224608" cy="230238"/>
          </a:xfrm>
          <a:prstGeom prst="rect">
            <a:avLst/>
          </a:prstGeom>
        </p:spPr>
        <p:txBody>
          <a:bodyPr vert="horz" lIns="0" tIns="0" rIns="0" bIns="0" rtlCol="0" anchor="t" anchorCtr="0"/>
          <a:lstStyle>
            <a:defPPr>
              <a:defRPr lang="nl-NL"/>
            </a:defPPr>
            <a:lvl1pPr marL="0" algn="r" defTabSz="914400" rtl="0" eaLnBrk="1" latinLnBrk="0" hangingPunct="1">
              <a:defRPr sz="1333" b="0" i="0" kern="1200" baseline="0">
                <a:solidFill>
                  <a:schemeClr val="accent2"/>
                </a:solidFill>
                <a:latin typeface="+mj-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D5412CCA-9C09-4585-9D9C-896A24A07DF1}" type="slidenum">
              <a:rPr lang="nl-NL" sz="900" b="1" smtClean="0">
                <a:solidFill>
                  <a:prstClr val="black"/>
                </a:solidFill>
                <a:latin typeface="Microsoft JhengHei Light"/>
              </a:rPr>
              <a:pPr algn="l">
                <a:defRPr/>
              </a:pPr>
              <a:t>11</a:t>
            </a:fld>
            <a:endParaRPr lang="nl-NL" sz="900" b="1" dirty="0">
              <a:solidFill>
                <a:prstClr val="black"/>
              </a:solidFill>
              <a:latin typeface="Microsoft JhengHei Light"/>
            </a:endParaRPr>
          </a:p>
        </p:txBody>
      </p:sp>
      <p:sp>
        <p:nvSpPr>
          <p:cNvPr id="15" name="Rechthoek 14">
            <a:extLst>
              <a:ext uri="{FF2B5EF4-FFF2-40B4-BE49-F238E27FC236}">
                <a16:creationId xmlns:a16="http://schemas.microsoft.com/office/drawing/2014/main" id="{1071E6B2-A5F7-4EDF-BD19-249CF26C05B2}"/>
              </a:ext>
            </a:extLst>
          </p:cNvPr>
          <p:cNvSpPr/>
          <p:nvPr/>
        </p:nvSpPr>
        <p:spPr>
          <a:xfrm>
            <a:off x="10101355" y="275208"/>
            <a:ext cx="2281561" cy="795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dirty="0"/>
          </a:p>
        </p:txBody>
      </p:sp>
    </p:spTree>
    <p:extLst>
      <p:ext uri="{BB962C8B-B14F-4D97-AF65-F5344CB8AC3E}">
        <p14:creationId xmlns:p14="http://schemas.microsoft.com/office/powerpoint/2010/main" val="2910630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851C5A3F-8653-4E06-9F57-F7419B152A71}"/>
              </a:ext>
            </a:extLst>
          </p:cNvPr>
          <p:cNvSpPr>
            <a:spLocks noGrp="1"/>
          </p:cNvSpPr>
          <p:nvPr>
            <p:ph type="title"/>
          </p:nvPr>
        </p:nvSpPr>
        <p:spPr>
          <a:xfrm>
            <a:off x="838200" y="825317"/>
            <a:ext cx="10515600" cy="634041"/>
          </a:xfrm>
        </p:spPr>
        <p:txBody>
          <a:bodyPr>
            <a:noAutofit/>
          </a:bodyPr>
          <a:lstStyle/>
          <a:p>
            <a:r>
              <a:rPr lang="nl-NL" dirty="0">
                <a:ea typeface="Microsoft JhengHei Light"/>
                <a:cs typeface="Calibri Light"/>
              </a:rPr>
              <a:t>Succesfactoren voor een goede start</a:t>
            </a:r>
            <a:endParaRPr lang="nl-NL" dirty="0"/>
          </a:p>
        </p:txBody>
      </p:sp>
      <p:sp>
        <p:nvSpPr>
          <p:cNvPr id="4" name="Tijdelijke aanduiding voor verticale tekst 1"/>
          <p:cNvSpPr txBox="1">
            <a:spLocks/>
          </p:cNvSpPr>
          <p:nvPr/>
        </p:nvSpPr>
        <p:spPr>
          <a:xfrm>
            <a:off x="985421" y="1856659"/>
            <a:ext cx="10167849" cy="4407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Om tot een juiste duurzame oplossing voor de buurt te komen en te onderzoeken of BES daarin past, hebben we geleerd dat er belangrijke succesfactoren zijn: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Vroegtijdig betrokkenheid van de juiste partijen (o.a. afnemers: particulieren, WOCO, pandeigenaren, bedrijven en de gemeente) en match qua strategische ambities. Partijen ervaren de "pijn" vanuit huidige situatie en gebrek aan huidige oplossingsrichtingen.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Gezamenlijke definitie van succes voor het partnership: </a:t>
            </a:r>
          </a:p>
          <a:p>
            <a:pPr marL="628650" marR="0" lvl="2"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concretiseren van </a:t>
            </a:r>
            <a:r>
              <a:rPr kumimoji="0" lang="nl-NL" sz="1800" b="0" i="0" u="none" strike="noStrike" kern="1200" cap="none" spc="0" normalizeH="0" baseline="0" noProof="0" dirty="0" err="1">
                <a:ln>
                  <a:noFill/>
                </a:ln>
                <a:solidFill>
                  <a:schemeClr val="bg2">
                    <a:lumMod val="50000"/>
                  </a:schemeClr>
                </a:solidFill>
                <a:effectLst/>
                <a:uLnTx/>
                <a:uFillTx/>
                <a:latin typeface="Proxima Nova Light" panose="02000506030000020004" pitchFamily="50" charset="0"/>
              </a:rPr>
              <a:t>innovation</a:t>
            </a: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 </a:t>
            </a:r>
            <a:r>
              <a:rPr kumimoji="0" lang="nl-NL" sz="1800" b="0" i="0" u="none" strike="noStrike" kern="1200" cap="none" spc="0" normalizeH="0" baseline="0" noProof="0" dirty="0" err="1">
                <a:ln>
                  <a:noFill/>
                </a:ln>
                <a:solidFill>
                  <a:schemeClr val="bg2">
                    <a:lumMod val="50000"/>
                  </a:schemeClr>
                </a:solidFill>
                <a:effectLst/>
                <a:uLnTx/>
                <a:uFillTx/>
                <a:latin typeface="Proxima Nova Light" panose="02000506030000020004" pitchFamily="50" charset="0"/>
              </a:rPr>
              <a:t>needs</a:t>
            </a: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 Wat verwacht iedere partij te realiseren met dit partnership? Welke waarde wordt er gecreëerd?</a:t>
            </a:r>
          </a:p>
          <a:p>
            <a:pPr marL="628650" marR="0" lvl="2"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concretiseren </a:t>
            </a:r>
            <a:r>
              <a:rPr kumimoji="0" lang="nl-NL" sz="1800" b="0" i="0" u="none" strike="noStrike" kern="1200" cap="none" spc="0" normalizeH="0" baseline="0" noProof="0" dirty="0" err="1">
                <a:ln>
                  <a:noFill/>
                </a:ln>
                <a:solidFill>
                  <a:schemeClr val="bg2">
                    <a:lumMod val="50000"/>
                  </a:schemeClr>
                </a:solidFill>
                <a:effectLst/>
                <a:uLnTx/>
                <a:uFillTx/>
                <a:latin typeface="Proxima Nova Light" panose="02000506030000020004" pitchFamily="50" charset="0"/>
              </a:rPr>
              <a:t>innovation</a:t>
            </a: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 resources/</a:t>
            </a:r>
            <a:r>
              <a:rPr kumimoji="0" lang="nl-NL" sz="1800" b="0" i="0" u="none" strike="noStrike" kern="1200" cap="none" spc="0" normalizeH="0" baseline="0" noProof="0" dirty="0" err="1">
                <a:ln>
                  <a:noFill/>
                </a:ln>
                <a:solidFill>
                  <a:schemeClr val="bg2">
                    <a:lumMod val="50000"/>
                  </a:schemeClr>
                </a:solidFill>
                <a:effectLst/>
                <a:uLnTx/>
                <a:uFillTx/>
                <a:latin typeface="Proxima Nova Light" panose="02000506030000020004" pitchFamily="50" charset="0"/>
              </a:rPr>
              <a:t>capabilities</a:t>
            </a: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 Welke bijdrage levert iedere partij? </a:t>
            </a:r>
          </a:p>
          <a:p>
            <a:pPr marL="628650" marR="0" lvl="2"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evaluatie op evenwichtig gebalanceerd ecosysteem</a:t>
            </a:r>
          </a:p>
          <a:p>
            <a:pPr marL="1143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endParaRPr>
          </a:p>
        </p:txBody>
      </p:sp>
      <p:sp>
        <p:nvSpPr>
          <p:cNvPr id="6" name="Rechthoek 5"/>
          <p:cNvSpPr/>
          <p:nvPr/>
        </p:nvSpPr>
        <p:spPr>
          <a:xfrm>
            <a:off x="838201" y="1577359"/>
            <a:ext cx="10515600" cy="4407615"/>
          </a:xfrm>
          <a:prstGeom prst="rect">
            <a:avLst/>
          </a:prstGeom>
          <a:noFill/>
          <a:ln>
            <a:solidFill>
              <a:srgbClr val="55B593"/>
            </a:solidFill>
          </a:ln>
        </p:spPr>
        <p:style>
          <a:lnRef idx="0">
            <a:scrgbClr r="0" g="0" b="0"/>
          </a:lnRef>
          <a:fillRef idx="0">
            <a:scrgbClr r="0" g="0" b="0"/>
          </a:fillRef>
          <a:effectRef idx="0">
            <a:scrgbClr r="0" g="0" b="0"/>
          </a:effectRef>
          <a:fontRef idx="minor">
            <a:schemeClr val="lt1"/>
          </a:fontRef>
        </p:style>
        <p:txBody>
          <a:bodyPr lIns="108000" tIns="108000" r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srgbClr val="CECFCF">
                  <a:lumMod val="25000"/>
                </a:srgbClr>
              </a:solidFill>
              <a:effectLst/>
              <a:uLnTx/>
              <a:uFillTx/>
              <a:latin typeface="Microsoft JhengHei Light"/>
              <a:ea typeface="+mn-ea"/>
              <a:cs typeface="+mn-cs"/>
            </a:endParaRPr>
          </a:p>
        </p:txBody>
      </p:sp>
    </p:spTree>
    <p:extLst>
      <p:ext uri="{BB962C8B-B14F-4D97-AF65-F5344CB8AC3E}">
        <p14:creationId xmlns:p14="http://schemas.microsoft.com/office/powerpoint/2010/main" val="2445992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851C5A3F-8653-4E06-9F57-F7419B152A71}"/>
              </a:ext>
            </a:extLst>
          </p:cNvPr>
          <p:cNvSpPr>
            <a:spLocks noGrp="1"/>
          </p:cNvSpPr>
          <p:nvPr>
            <p:ph type="title"/>
          </p:nvPr>
        </p:nvSpPr>
        <p:spPr>
          <a:xfrm>
            <a:off x="838200" y="825317"/>
            <a:ext cx="10515600" cy="634041"/>
          </a:xfrm>
        </p:spPr>
        <p:txBody>
          <a:bodyPr>
            <a:noAutofit/>
          </a:bodyPr>
          <a:lstStyle/>
          <a:p>
            <a:r>
              <a:rPr lang="nl-NL" dirty="0">
                <a:ea typeface="Microsoft JhengHei Light"/>
                <a:cs typeface="Calibri Light"/>
              </a:rPr>
              <a:t>Succesfactoren voor een goede start</a:t>
            </a:r>
            <a:endParaRPr lang="nl-NL" dirty="0"/>
          </a:p>
        </p:txBody>
      </p:sp>
      <p:sp>
        <p:nvSpPr>
          <p:cNvPr id="4" name="Tijdelijke aanduiding voor verticale tekst 1"/>
          <p:cNvSpPr txBox="1">
            <a:spLocks/>
          </p:cNvSpPr>
          <p:nvPr/>
        </p:nvSpPr>
        <p:spPr>
          <a:xfrm>
            <a:off x="985421" y="1856659"/>
            <a:ext cx="10167849" cy="4407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3. Draagvlak binnen de gemeente op verschillende niveaus (aardgasvrij, wethouder, gemeenteraad)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4. </a:t>
            </a:r>
            <a:r>
              <a:rPr kumimoji="0" lang="nl-NL" sz="1800" b="0" i="0" u="none" strike="noStrike" kern="1200" cap="none" spc="0" normalizeH="0" baseline="0" noProof="0" dirty="0" err="1">
                <a:ln>
                  <a:noFill/>
                </a:ln>
                <a:solidFill>
                  <a:schemeClr val="bg2">
                    <a:lumMod val="50000"/>
                  </a:schemeClr>
                </a:solidFill>
                <a:effectLst/>
                <a:uLnTx/>
                <a:uFillTx/>
                <a:latin typeface="Proxima Nova Light" panose="02000506030000020004" pitchFamily="50" charset="0"/>
              </a:rPr>
              <a:t>Sanity</a:t>
            </a: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 check op techniek en organisatie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schemeClr val="bg2">
                    <a:lumMod val="50000"/>
                  </a:schemeClr>
                </a:solidFill>
                <a:effectLst/>
                <a:uLnTx/>
                <a:uFillTx/>
                <a:latin typeface="Proxima Nova Light" panose="02000506030000020004" pitchFamily="50" charset="0"/>
              </a:rPr>
              <a:t>Sanity</a:t>
            </a: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 check op geschiktheid van de toepassing van Modulair Energie Systeem met kenners van het gebied (</a:t>
            </a:r>
            <a:r>
              <a:rPr kumimoji="0" lang="nl-NL" sz="1800" b="0" i="0" u="none" strike="noStrike" kern="1200" cap="none" spc="0" normalizeH="0" baseline="0" noProof="0" dirty="0" err="1">
                <a:ln>
                  <a:noFill/>
                </a:ln>
                <a:solidFill>
                  <a:schemeClr val="bg2">
                    <a:lumMod val="50000"/>
                  </a:schemeClr>
                </a:solidFill>
                <a:effectLst/>
                <a:uLnTx/>
                <a:uFillTx/>
                <a:latin typeface="Proxima Nova Light" panose="02000506030000020004" pitchFamily="50" charset="0"/>
              </a:rPr>
              <a:t>Liander</a:t>
            </a: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 Gemeente, …). Denk hierbij aan de volgende aspecten: Dichtheid gebouwen, isolatiewaarde, plannen voor renovatie, ruimte voor collectieve warmtebron, optionele omgevingswarmte, </a:t>
            </a:r>
            <a:r>
              <a:rPr kumimoji="0" lang="nl-NL" sz="1800" b="0" i="0" u="none" strike="noStrike" kern="1200" cap="none" spc="0" normalizeH="0" baseline="0" noProof="0" dirty="0" err="1">
                <a:ln>
                  <a:noFill/>
                </a:ln>
                <a:solidFill>
                  <a:schemeClr val="bg2">
                    <a:lumMod val="50000"/>
                  </a:schemeClr>
                </a:solidFill>
                <a:effectLst/>
                <a:uLnTx/>
                <a:uFillTx/>
                <a:latin typeface="Proxima Nova Light" panose="02000506030000020004" pitchFamily="50" charset="0"/>
              </a:rPr>
              <a:t>potentiele</a:t>
            </a: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 koppelkansen.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Inschatting op </a:t>
            </a:r>
            <a:r>
              <a:rPr kumimoji="0" lang="nl-NL" sz="1800" b="0" i="0" u="none" strike="noStrike" kern="1200" cap="none" spc="0" normalizeH="0" baseline="0" noProof="0" dirty="0" err="1">
                <a:ln>
                  <a:noFill/>
                </a:ln>
                <a:solidFill>
                  <a:schemeClr val="bg2">
                    <a:lumMod val="50000"/>
                  </a:schemeClr>
                </a:solidFill>
                <a:effectLst/>
                <a:uLnTx/>
                <a:uFillTx/>
                <a:latin typeface="Proxima Nova Light" panose="02000506030000020004" pitchFamily="50" charset="0"/>
              </a:rPr>
              <a:t>kansrijkheid</a:t>
            </a:r>
            <a:r>
              <a:rPr kumimoji="0" lang="nl-NL" sz="18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 van de organisatie binnen een buurt coöperatief in relatie tot andere organisatie vormen van de warmteketen</a:t>
            </a:r>
          </a:p>
          <a:p>
            <a:pPr marL="228600" marR="0" lvl="0" indent="-22860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nl-NL" sz="14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endParaRPr>
          </a:p>
          <a:p>
            <a:pPr marL="1143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endParaRPr>
          </a:p>
        </p:txBody>
      </p:sp>
      <p:sp>
        <p:nvSpPr>
          <p:cNvPr id="6" name="Rechthoek 5"/>
          <p:cNvSpPr/>
          <p:nvPr/>
        </p:nvSpPr>
        <p:spPr>
          <a:xfrm>
            <a:off x="838201" y="1577360"/>
            <a:ext cx="10515600" cy="4269768"/>
          </a:xfrm>
          <a:prstGeom prst="rect">
            <a:avLst/>
          </a:prstGeom>
          <a:noFill/>
          <a:ln>
            <a:solidFill>
              <a:srgbClr val="55B593"/>
            </a:solidFill>
          </a:ln>
        </p:spPr>
        <p:style>
          <a:lnRef idx="0">
            <a:scrgbClr r="0" g="0" b="0"/>
          </a:lnRef>
          <a:fillRef idx="0">
            <a:scrgbClr r="0" g="0" b="0"/>
          </a:fillRef>
          <a:effectRef idx="0">
            <a:scrgbClr r="0" g="0" b="0"/>
          </a:effectRef>
          <a:fontRef idx="minor">
            <a:schemeClr val="lt1"/>
          </a:fontRef>
        </p:style>
        <p:txBody>
          <a:bodyPr lIns="108000" tIns="108000" r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srgbClr val="CECFCF">
                  <a:lumMod val="25000"/>
                </a:srgbClr>
              </a:solidFill>
              <a:effectLst/>
              <a:uLnTx/>
              <a:uFillTx/>
              <a:latin typeface="Microsoft JhengHei Light"/>
              <a:ea typeface="+mn-ea"/>
              <a:cs typeface="+mn-cs"/>
            </a:endParaRPr>
          </a:p>
        </p:txBody>
      </p:sp>
    </p:spTree>
    <p:extLst>
      <p:ext uri="{BB962C8B-B14F-4D97-AF65-F5344CB8AC3E}">
        <p14:creationId xmlns:p14="http://schemas.microsoft.com/office/powerpoint/2010/main" val="1661810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dianummer 2"/>
          <p:cNvSpPr>
            <a:spLocks noGrp="1"/>
          </p:cNvSpPr>
          <p:nvPr>
            <p:ph type="sldNum" sz="quarter" idx="12"/>
          </p:nvPr>
        </p:nvSpPr>
        <p:spPr/>
        <p:txBody>
          <a:bodyPr/>
          <a:lstStyle/>
          <a:p>
            <a:fld id="{D5412CCA-9C09-4585-9D9C-896A24A07DF1}" type="slidenum">
              <a:rPr lang="nl-NL" noProof="0" smtClean="0"/>
              <a:t>14</a:t>
            </a:fld>
            <a:endParaRPr lang="nl-NL" noProof="0"/>
          </a:p>
        </p:txBody>
      </p:sp>
      <p:pic>
        <p:nvPicPr>
          <p:cNvPr id="4" name="Afbeelding 3"/>
          <p:cNvPicPr>
            <a:picLocks noChangeAspect="1"/>
          </p:cNvPicPr>
          <p:nvPr/>
        </p:nvPicPr>
        <p:blipFill>
          <a:blip r:embed="rId3"/>
          <a:stretch>
            <a:fillRect/>
          </a:stretch>
        </p:blipFill>
        <p:spPr>
          <a:xfrm>
            <a:off x="-88928" y="-33828"/>
            <a:ext cx="12369856" cy="6925656"/>
          </a:xfrm>
          <a:prstGeom prst="rect">
            <a:avLst/>
          </a:prstGeom>
        </p:spPr>
      </p:pic>
    </p:spTree>
    <p:extLst>
      <p:ext uri="{BB962C8B-B14F-4D97-AF65-F5344CB8AC3E}">
        <p14:creationId xmlns:p14="http://schemas.microsoft.com/office/powerpoint/2010/main" val="343138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851C5A3F-8653-4E06-9F57-F7419B152A71}"/>
              </a:ext>
            </a:extLst>
          </p:cNvPr>
          <p:cNvSpPr>
            <a:spLocks noGrp="1"/>
          </p:cNvSpPr>
          <p:nvPr>
            <p:ph type="title"/>
          </p:nvPr>
        </p:nvSpPr>
        <p:spPr>
          <a:xfrm>
            <a:off x="838199" y="748318"/>
            <a:ext cx="10515600" cy="362946"/>
          </a:xfrm>
        </p:spPr>
        <p:txBody>
          <a:bodyPr>
            <a:noAutofit/>
          </a:bodyPr>
          <a:lstStyle/>
          <a:p>
            <a:br>
              <a:rPr lang="nl-NL" dirty="0">
                <a:solidFill>
                  <a:schemeClr val="tx1"/>
                </a:solidFill>
                <a:ea typeface="Microsoft JhengHei Light"/>
                <a:cs typeface="Calibri Light"/>
              </a:rPr>
            </a:br>
            <a:r>
              <a:rPr lang="nl-NL" dirty="0">
                <a:ea typeface="Microsoft JhengHei Light"/>
                <a:cs typeface="Calibri Light"/>
              </a:rPr>
              <a:t>Aanleiding</a:t>
            </a:r>
            <a:br>
              <a:rPr lang="nl-NL" dirty="0">
                <a:ea typeface="Microsoft JhengHei Light"/>
                <a:cs typeface="Calibri Light"/>
              </a:rPr>
            </a:br>
            <a:endParaRPr lang="nl-NL" dirty="0">
              <a:solidFill>
                <a:schemeClr val="tx1"/>
              </a:solidFill>
            </a:endParaRPr>
          </a:p>
        </p:txBody>
      </p:sp>
      <p:sp>
        <p:nvSpPr>
          <p:cNvPr id="9" name="Content Placeholder 8">
            <a:extLst>
              <a:ext uri="{FF2B5EF4-FFF2-40B4-BE49-F238E27FC236}">
                <a16:creationId xmlns:a16="http://schemas.microsoft.com/office/drawing/2014/main" id="{438F3690-E7B0-44EB-9DD4-B73253146DFF}"/>
              </a:ext>
            </a:extLst>
          </p:cNvPr>
          <p:cNvSpPr>
            <a:spLocks noGrp="1"/>
          </p:cNvSpPr>
          <p:nvPr>
            <p:ph idx="1"/>
          </p:nvPr>
        </p:nvSpPr>
        <p:spPr>
          <a:xfrm>
            <a:off x="838199" y="1142490"/>
            <a:ext cx="10515600" cy="591160"/>
          </a:xfrm>
        </p:spPr>
        <p:txBody>
          <a:bodyPr/>
          <a:lstStyle/>
          <a:p>
            <a:pPr marL="0" indent="0" algn="just">
              <a:buNone/>
            </a:pPr>
            <a:r>
              <a:rPr lang="nl-NL" dirty="0"/>
              <a:t>Ambitieuze klimaatdoelstellingen vragen om een gecoördineerde wijkgerichte integrale aanpak en goede samenwerking tussen gemeente, netbeheerders, woningcorporaties en bewoners </a:t>
            </a:r>
            <a:endParaRPr lang="en-GB" dirty="0"/>
          </a:p>
        </p:txBody>
      </p:sp>
      <p:sp>
        <p:nvSpPr>
          <p:cNvPr id="3" name="Tijdelijke aanduiding voor dianummer 2"/>
          <p:cNvSpPr>
            <a:spLocks noGrp="1"/>
          </p:cNvSpPr>
          <p:nvPr>
            <p:ph type="sldNum" sz="quarter" idx="4294967295"/>
          </p:nvPr>
        </p:nvSpPr>
        <p:spPr>
          <a:xfrm>
            <a:off x="0" y="6264275"/>
            <a:ext cx="223838" cy="2301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12CCA-9C09-4585-9D9C-896A24A07DF1}" type="slidenum">
              <a:rPr kumimoji="0" lang="nl-NL"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Rechthoek met aan één zijde afgeronde hoeken 3"/>
          <p:cNvSpPr/>
          <p:nvPr/>
        </p:nvSpPr>
        <p:spPr>
          <a:xfrm>
            <a:off x="2719463" y="1702425"/>
            <a:ext cx="6077552" cy="2688330"/>
          </a:xfrm>
          <a:prstGeom prst="round2SameRect">
            <a:avLst/>
          </a:prstGeom>
          <a:solidFill>
            <a:srgbClr val="C3E1F8"/>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srgbClr val="70AD47">
                  <a:lumMod val="25000"/>
                </a:srgbClr>
              </a:solidFill>
              <a:effectLst/>
              <a:uLnTx/>
              <a:uFillTx/>
              <a:latin typeface="Proxima Nova Light" panose="02000506030000020004" pitchFamily="50" charset="0"/>
              <a:cs typeface="Calibri" panose="020F0502020204030204" pitchFamily="34" charset="0"/>
            </a:endParaRP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srgbClr val="CECFCF">
                  <a:lumMod val="25000"/>
                </a:srgbClr>
              </a:solidFill>
              <a:effectLst/>
              <a:uLnTx/>
              <a:uFillTx/>
              <a:latin typeface="Proxima Nova Light" panose="02000506030000020004" pitchFamily="50" charset="0"/>
              <a:cs typeface="Calibri" panose="020F0502020204030204" pitchFamily="34" charset="0"/>
            </a:endParaRP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srgbClr val="CECFCF">
                  <a:lumMod val="25000"/>
                </a:srgbClr>
              </a:solidFill>
              <a:effectLst/>
              <a:uLnTx/>
              <a:uFillTx/>
              <a:latin typeface="Proxima Nova Light" panose="02000506030000020004" pitchFamily="50" charset="0"/>
              <a:cs typeface="Calibri" panose="020F0502020204030204" pitchFamily="34" charset="0"/>
            </a:endParaRP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CECFCF">
                    <a:lumMod val="25000"/>
                  </a:srgbClr>
                </a:solidFill>
                <a:effectLst/>
                <a:uLnTx/>
                <a:uFillTx/>
                <a:latin typeface="Proxima Nova Light" panose="02000506030000020004" pitchFamily="50" charset="0"/>
                <a:cs typeface="Calibri" panose="020F0502020204030204" pitchFamily="34" charset="0"/>
              </a:rPr>
              <a:t>Klimaatverandering en impact op onze leefbaarheid</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CECFCF">
                    <a:lumMod val="25000"/>
                  </a:srgbClr>
                </a:solidFill>
                <a:effectLst/>
                <a:uLnTx/>
                <a:uFillTx/>
                <a:latin typeface="Proxima Nova Light" panose="02000506030000020004" pitchFamily="50" charset="0"/>
                <a:cs typeface="Calibri" panose="020F0502020204030204" pitchFamily="34" charset="0"/>
              </a:rPr>
              <a:t>Warmtetransitie</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CECFCF">
                    <a:lumMod val="25000"/>
                  </a:srgbClr>
                </a:solidFill>
                <a:effectLst/>
                <a:uLnTx/>
                <a:uFillTx/>
                <a:latin typeface="Proxima Nova Light" panose="02000506030000020004" pitchFamily="50" charset="0"/>
                <a:cs typeface="Calibri" panose="020F0502020204030204" pitchFamily="34" charset="0"/>
              </a:rPr>
              <a:t>Bestaande buurten (max label B) </a:t>
            </a:r>
            <a:r>
              <a:rPr kumimoji="0" lang="nl-NL" sz="1400" b="0" i="0" u="none" strike="noStrike" kern="1200" cap="none" spc="0" normalizeH="0" baseline="0" noProof="0" dirty="0" err="1">
                <a:ln>
                  <a:noFill/>
                </a:ln>
                <a:solidFill>
                  <a:srgbClr val="CECFCF">
                    <a:lumMod val="25000"/>
                  </a:srgbClr>
                </a:solidFill>
                <a:effectLst/>
                <a:uLnTx/>
                <a:uFillTx/>
                <a:latin typeface="Proxima Nova Light" panose="02000506030000020004" pitchFamily="50" charset="0"/>
                <a:cs typeface="Calibri" panose="020F0502020204030204" pitchFamily="34" charset="0"/>
              </a:rPr>
              <a:t>aardgasvrij</a:t>
            </a:r>
            <a:endParaRPr kumimoji="0" lang="nl-NL" sz="1400" b="0" i="0" u="none" strike="noStrike" kern="1200" cap="none" spc="0" normalizeH="0" baseline="0" noProof="0" dirty="0">
              <a:ln>
                <a:noFill/>
              </a:ln>
              <a:solidFill>
                <a:srgbClr val="CECFCF">
                  <a:lumMod val="25000"/>
                </a:srgbClr>
              </a:solidFill>
              <a:effectLst/>
              <a:uLnTx/>
              <a:uFillTx/>
              <a:latin typeface="Proxima Nova Light" panose="02000506030000020004" pitchFamily="50" charset="0"/>
              <a:cs typeface="Calibri" panose="020F0502020204030204" pitchFamily="34" charset="0"/>
            </a:endParaRP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CECFCF">
                    <a:lumMod val="25000"/>
                  </a:srgbClr>
                </a:solidFill>
                <a:effectLst/>
                <a:uLnTx/>
                <a:uFillTx/>
                <a:latin typeface="Proxima Nova Light" panose="02000506030000020004" pitchFamily="50" charset="0"/>
                <a:cs typeface="Calibri" panose="020F0502020204030204" pitchFamily="34" charset="0"/>
              </a:rPr>
              <a:t>Bewoners en ondernemers acceptatie, keuze vrijheid &amp; invloed: </a:t>
            </a:r>
            <a:r>
              <a:rPr kumimoji="0" lang="nl-NL" sz="1400" b="0" i="0" u="none" strike="noStrike" kern="1200" cap="none" spc="0" normalizeH="0" baseline="0" noProof="0" dirty="0" err="1">
                <a:ln>
                  <a:noFill/>
                </a:ln>
                <a:solidFill>
                  <a:srgbClr val="CECFCF">
                    <a:lumMod val="25000"/>
                  </a:srgbClr>
                </a:solidFill>
                <a:effectLst/>
                <a:uLnTx/>
                <a:uFillTx/>
                <a:latin typeface="Proxima Nova Light" panose="02000506030000020004" pitchFamily="50" charset="0"/>
                <a:cs typeface="Calibri" panose="020F0502020204030204" pitchFamily="34" charset="0"/>
              </a:rPr>
              <a:t>reclaiming</a:t>
            </a:r>
            <a:r>
              <a:rPr kumimoji="0" lang="nl-NL" sz="1400" b="0" i="0" u="none" strike="noStrike" kern="1200" cap="none" spc="0" normalizeH="0" baseline="0" noProof="0" dirty="0">
                <a:ln>
                  <a:noFill/>
                </a:ln>
                <a:solidFill>
                  <a:srgbClr val="CECFCF">
                    <a:lumMod val="25000"/>
                  </a:srgbClr>
                </a:solidFill>
                <a:effectLst/>
                <a:uLnTx/>
                <a:uFillTx/>
                <a:latin typeface="Proxima Nova Light" panose="02000506030000020004" pitchFamily="50" charset="0"/>
                <a:cs typeface="Calibri" panose="020F0502020204030204" pitchFamily="34" charset="0"/>
              </a:rPr>
              <a:t> public </a:t>
            </a:r>
            <a:r>
              <a:rPr kumimoji="0" lang="nl-NL" sz="1400" b="0" i="0" u="none" strike="noStrike" kern="1200" cap="none" spc="0" normalizeH="0" baseline="0" noProof="0" dirty="0" err="1">
                <a:ln>
                  <a:noFill/>
                </a:ln>
                <a:solidFill>
                  <a:srgbClr val="CECFCF">
                    <a:lumMod val="25000"/>
                  </a:srgbClr>
                </a:solidFill>
                <a:effectLst/>
                <a:uLnTx/>
                <a:uFillTx/>
                <a:latin typeface="Proxima Nova Light" panose="02000506030000020004" pitchFamily="50" charset="0"/>
                <a:cs typeface="Calibri" panose="020F0502020204030204" pitchFamily="34" charset="0"/>
              </a:rPr>
              <a:t>goods</a:t>
            </a:r>
            <a:endParaRPr kumimoji="0" lang="nl-NL" sz="1400" b="0" i="0" u="none" strike="noStrike" kern="1200" cap="none" spc="0" normalizeH="0" baseline="0" noProof="0" dirty="0">
              <a:ln>
                <a:noFill/>
              </a:ln>
              <a:solidFill>
                <a:srgbClr val="CECFCF">
                  <a:lumMod val="25000"/>
                </a:srgbClr>
              </a:solidFill>
              <a:effectLst/>
              <a:uLnTx/>
              <a:uFillTx/>
              <a:latin typeface="Proxima Nova Light" panose="02000506030000020004" pitchFamily="50" charset="0"/>
              <a:cs typeface="Calibri" panose="020F0502020204030204" pitchFamily="34" charset="0"/>
            </a:endParaRP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CECFCF">
                    <a:lumMod val="25000"/>
                  </a:srgbClr>
                </a:solidFill>
                <a:effectLst/>
                <a:uLnTx/>
                <a:uFillTx/>
                <a:latin typeface="Proxima Nova Light" panose="02000506030000020004" pitchFamily="50" charset="0"/>
                <a:cs typeface="Calibri" panose="020F0502020204030204" pitchFamily="34" charset="0"/>
              </a:rPr>
              <a:t>Beperkte ruimte ondergronds en bovengronds</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CECFCF">
                    <a:lumMod val="25000"/>
                  </a:srgbClr>
                </a:solidFill>
                <a:effectLst/>
                <a:uLnTx/>
                <a:uFillTx/>
                <a:latin typeface="Proxima Nova Light" panose="02000506030000020004" pitchFamily="50" charset="0"/>
                <a:cs typeface="Calibri" panose="020F0502020204030204" pitchFamily="34" charset="0"/>
              </a:rPr>
              <a:t>Betaalbaarheid</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CECFCF">
                    <a:lumMod val="25000"/>
                  </a:srgbClr>
                </a:solidFill>
                <a:effectLst/>
                <a:uLnTx/>
                <a:uFillTx/>
                <a:latin typeface="Proxima Nova Light" panose="02000506030000020004" pitchFamily="50" charset="0"/>
                <a:cs typeface="Calibri" panose="020F0502020204030204" pitchFamily="34" charset="0"/>
              </a:rPr>
              <a:t>Behoefte om te versnellen </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CECFCF">
                    <a:lumMod val="25000"/>
                  </a:srgbClr>
                </a:solidFill>
                <a:effectLst/>
                <a:uLnTx/>
                <a:uFillTx/>
                <a:latin typeface="Proxima Nova Light" panose="02000506030000020004" pitchFamily="50" charset="0"/>
                <a:cs typeface="Calibri" panose="020F0502020204030204" pitchFamily="34" charset="0"/>
              </a:rPr>
              <a:t>Maatschappelijk verstandige keuzes maken, voorkomen onnodige netinvesteringen </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prstClr val="black"/>
              </a:solidFill>
              <a:effectLst/>
              <a:uLnTx/>
              <a:uFillTx/>
              <a:latin typeface="Proxima Nova Light" panose="02000506030000020004" pitchFamily="50" charset="0"/>
              <a:cs typeface="Calibri" panose="020F0502020204030204" pitchFamily="34" charset="0"/>
            </a:endParaRP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prstClr val="black"/>
              </a:solidFill>
              <a:effectLst/>
              <a:uLnTx/>
              <a:uFillTx/>
              <a:latin typeface="Proxima Nova Light" panose="02000506030000020004" pitchFamily="50" charset="0"/>
              <a:cs typeface="Calibri" panose="020F0502020204030204" pitchFamily="34" charset="0"/>
            </a:endParaRPr>
          </a:p>
        </p:txBody>
      </p:sp>
      <p:sp>
        <p:nvSpPr>
          <p:cNvPr id="6" name="Rechthoek met aan één zijde afgeronde hoeken 5"/>
          <p:cNvSpPr/>
          <p:nvPr/>
        </p:nvSpPr>
        <p:spPr>
          <a:xfrm rot="10800000">
            <a:off x="2719463" y="4494466"/>
            <a:ext cx="6077554" cy="1557083"/>
          </a:xfrm>
          <a:prstGeom prst="round2SameRect">
            <a:avLst/>
          </a:prstGeom>
          <a:solidFill>
            <a:srgbClr val="55B59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srgbClr val="70AD47">
                  <a:lumMod val="25000"/>
                </a:srgbClr>
              </a:solidFill>
              <a:effectLst/>
              <a:uLnTx/>
              <a:uFillTx/>
              <a:latin typeface="Proxima Nova Light" panose="02000506030000020004" pitchFamily="50" charset="0"/>
            </a:endParaRPr>
          </a:p>
        </p:txBody>
      </p:sp>
      <p:sp>
        <p:nvSpPr>
          <p:cNvPr id="5" name="Rechthoek 4"/>
          <p:cNvSpPr/>
          <p:nvPr/>
        </p:nvSpPr>
        <p:spPr>
          <a:xfrm>
            <a:off x="3163337" y="4814907"/>
            <a:ext cx="548717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Proxima Nova Light" panose="02000506030000020004" pitchFamily="50" charset="0"/>
              </a:rPr>
              <a:t>Het ontwikkelen van een herhaalbaar en schaalbaar model voor de toepassing van het Buurt Energie Systeem, waarin publieke belangen en de betrouwbaarheid, betaalbaarheid en duurzaamheid van het energiesysteem beter zijn geborgd</a:t>
            </a:r>
          </a:p>
        </p:txBody>
      </p:sp>
      <p:sp>
        <p:nvSpPr>
          <p:cNvPr id="7" name="Rechthoek 6"/>
          <p:cNvSpPr/>
          <p:nvPr/>
        </p:nvSpPr>
        <p:spPr>
          <a:xfrm>
            <a:off x="3163337" y="1785505"/>
            <a:ext cx="3030729" cy="307777"/>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70AD47">
                    <a:lumMod val="25000"/>
                  </a:srgbClr>
                </a:solidFill>
                <a:effectLst/>
                <a:uLnTx/>
                <a:uFillTx/>
                <a:latin typeface="Proxima Nova Light" panose="02000506030000020004" pitchFamily="50" charset="0"/>
                <a:cs typeface="Calibri" panose="020F0502020204030204" pitchFamily="34" charset="0"/>
              </a:rPr>
              <a:t>Gezamenlijke uitdagingen:</a:t>
            </a:r>
          </a:p>
        </p:txBody>
      </p:sp>
      <p:sp>
        <p:nvSpPr>
          <p:cNvPr id="8" name="Rechthoek 7"/>
          <p:cNvSpPr/>
          <p:nvPr/>
        </p:nvSpPr>
        <p:spPr>
          <a:xfrm>
            <a:off x="3163337" y="4507130"/>
            <a:ext cx="9348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Proxima Nova Light" panose="02000506030000020004" pitchFamily="50" charset="0"/>
              </a:rPr>
              <a:t>Opgave: </a:t>
            </a:r>
          </a:p>
        </p:txBody>
      </p:sp>
    </p:spTree>
    <p:extLst>
      <p:ext uri="{BB962C8B-B14F-4D97-AF65-F5344CB8AC3E}">
        <p14:creationId xmlns:p14="http://schemas.microsoft.com/office/powerpoint/2010/main" val="2700934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503EC-1944-443D-89AE-E8EB0D1FDE02}"/>
              </a:ext>
            </a:extLst>
          </p:cNvPr>
          <p:cNvSpPr>
            <a:spLocks noGrp="1"/>
          </p:cNvSpPr>
          <p:nvPr>
            <p:ph type="title"/>
          </p:nvPr>
        </p:nvSpPr>
        <p:spPr>
          <a:noFill/>
        </p:spPr>
        <p:txBody>
          <a:bodyPr/>
          <a:lstStyle/>
          <a:p>
            <a:r>
              <a:rPr lang="nl-NL" dirty="0"/>
              <a:t>Buurt Energie Systeem (BES): </a:t>
            </a:r>
            <a:br>
              <a:rPr lang="nl-NL" dirty="0"/>
            </a:br>
            <a:r>
              <a:rPr lang="nl-NL" dirty="0"/>
              <a:t>Warmte voor de buurt en door de buurt</a:t>
            </a:r>
            <a:endParaRPr lang="en-GB" dirty="0"/>
          </a:p>
        </p:txBody>
      </p:sp>
      <p:sp>
        <p:nvSpPr>
          <p:cNvPr id="4" name="Afgeronde rechthoek 20">
            <a:extLst>
              <a:ext uri="{FF2B5EF4-FFF2-40B4-BE49-F238E27FC236}">
                <a16:creationId xmlns:a16="http://schemas.microsoft.com/office/drawing/2014/main" id="{E1DC9C9D-EA67-478B-8DD9-98B284D03823}"/>
              </a:ext>
            </a:extLst>
          </p:cNvPr>
          <p:cNvSpPr/>
          <p:nvPr/>
        </p:nvSpPr>
        <p:spPr>
          <a:xfrm>
            <a:off x="3290112" y="2598006"/>
            <a:ext cx="4123339" cy="2955168"/>
          </a:xfrm>
          <a:prstGeom prst="roundRect">
            <a:avLst/>
          </a:prstGeom>
          <a:noFill/>
          <a:ln w="19050">
            <a:solidFill>
              <a:srgbClr val="2ECD9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fgeronde rechthoek 21">
            <a:extLst>
              <a:ext uri="{FF2B5EF4-FFF2-40B4-BE49-F238E27FC236}">
                <a16:creationId xmlns:a16="http://schemas.microsoft.com/office/drawing/2014/main" id="{21EDBCC2-3678-4419-A63C-43C3E207507C}"/>
              </a:ext>
            </a:extLst>
          </p:cNvPr>
          <p:cNvSpPr/>
          <p:nvPr/>
        </p:nvSpPr>
        <p:spPr>
          <a:xfrm>
            <a:off x="7650221" y="2598006"/>
            <a:ext cx="4123339" cy="2990347"/>
          </a:xfrm>
          <a:prstGeom prst="roundRect">
            <a:avLst/>
          </a:prstGeom>
          <a:noFill/>
          <a:ln w="19050">
            <a:solidFill>
              <a:srgbClr val="2ECD9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hoek 9">
            <a:extLst>
              <a:ext uri="{FF2B5EF4-FFF2-40B4-BE49-F238E27FC236}">
                <a16:creationId xmlns:a16="http://schemas.microsoft.com/office/drawing/2014/main" id="{32BDEF0F-B99F-45A1-9E81-1E510E787E1C}"/>
              </a:ext>
            </a:extLst>
          </p:cNvPr>
          <p:cNvSpPr/>
          <p:nvPr/>
        </p:nvSpPr>
        <p:spPr>
          <a:xfrm>
            <a:off x="3593485" y="2791992"/>
            <a:ext cx="3516593" cy="24929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rPr>
              <a:t>Een collectieve warmteoplossing voor woningen om op een relatief laagdrempelige en duurzame manier van het aardgas af te gaan.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endParaRP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anose="05000000000000000000" pitchFamily="2" charset="2"/>
              <a:buChar char="ü"/>
              <a:tabLst/>
              <a:defRPr/>
            </a:pPr>
            <a:r>
              <a:rPr kumimoji="0" lang="nl-NL" sz="1200" b="1" i="0" u="none" strike="noStrike" kern="1200" cap="none" spc="0" normalizeH="0" baseline="0" noProof="0" dirty="0">
                <a:ln>
                  <a:noFill/>
                </a:ln>
                <a:solidFill>
                  <a:prstClr val="black"/>
                </a:solidFill>
                <a:effectLst/>
                <a:uLnTx/>
                <a:uFillTx/>
                <a:latin typeface="Proxima Nova Light" panose="02000506030000020004" pitchFamily="50" charset="0"/>
              </a:rPr>
              <a:t>Modulair; </a:t>
            </a:r>
            <a:r>
              <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rPr>
              <a:t>verschillende warmtebronnen mogelijk als input</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anose="05000000000000000000" pitchFamily="2" charset="2"/>
              <a:buChar char="ü"/>
              <a:tabLst/>
              <a:defRPr/>
            </a:pPr>
            <a:r>
              <a:rPr kumimoji="0" lang="nl-NL" sz="1200" b="1" i="0" u="none" strike="noStrike" kern="1200" cap="none" spc="0" normalizeH="0" baseline="0" noProof="0" dirty="0">
                <a:ln>
                  <a:noFill/>
                </a:ln>
                <a:solidFill>
                  <a:prstClr val="black"/>
                </a:solidFill>
                <a:effectLst/>
                <a:uLnTx/>
                <a:uFillTx/>
                <a:latin typeface="Proxima Nova Light" panose="02000506030000020004" pitchFamily="50" charset="0"/>
              </a:rPr>
              <a:t>Flexibel en </a:t>
            </a:r>
            <a:r>
              <a:rPr kumimoji="0" lang="nl-NL" sz="1200" b="1" i="0" u="none" strike="noStrike" kern="1200" cap="none" spc="0" normalizeH="0" baseline="0" noProof="0" dirty="0" err="1">
                <a:ln>
                  <a:noFill/>
                </a:ln>
                <a:solidFill>
                  <a:prstClr val="black"/>
                </a:solidFill>
                <a:effectLst/>
                <a:uLnTx/>
                <a:uFillTx/>
                <a:latin typeface="Proxima Nova Light" panose="02000506030000020004" pitchFamily="50" charset="0"/>
              </a:rPr>
              <a:t>toekomstvast</a:t>
            </a:r>
            <a:r>
              <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rPr>
              <a:t>;  bouwblokken aan te passen aan de hand van de beschikbare warmtebronnen</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anose="05000000000000000000" pitchFamily="2" charset="2"/>
              <a:buChar char="ü"/>
              <a:tabLst/>
              <a:defRPr/>
            </a:pPr>
            <a:r>
              <a:rPr kumimoji="0" lang="nl-NL" sz="1200" b="1" i="0" u="none" strike="noStrike" kern="1200" cap="none" spc="0" normalizeH="0" baseline="0" noProof="0" dirty="0">
                <a:ln>
                  <a:noFill/>
                </a:ln>
                <a:solidFill>
                  <a:prstClr val="black"/>
                </a:solidFill>
                <a:effectLst/>
                <a:uLnTx/>
                <a:uFillTx/>
                <a:latin typeface="Proxima Nova Light" panose="02000506030000020004" pitchFamily="50" charset="0"/>
              </a:rPr>
              <a:t>Minimale moeite</a:t>
            </a:r>
            <a:r>
              <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rPr>
              <a:t>; In eerste instantie geringe aanpassingen nodig in woningen doordat 70 °C warmte geleverd kan worden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endParaRPr>
          </a:p>
        </p:txBody>
      </p:sp>
      <p:sp>
        <p:nvSpPr>
          <p:cNvPr id="7" name="Rechthoek 10">
            <a:extLst>
              <a:ext uri="{FF2B5EF4-FFF2-40B4-BE49-F238E27FC236}">
                <a16:creationId xmlns:a16="http://schemas.microsoft.com/office/drawing/2014/main" id="{158AB476-0372-4D07-9B67-FDA5EC3B693D}"/>
              </a:ext>
            </a:extLst>
          </p:cNvPr>
          <p:cNvSpPr/>
          <p:nvPr/>
        </p:nvSpPr>
        <p:spPr>
          <a:xfrm>
            <a:off x="7878500" y="2736248"/>
            <a:ext cx="3895060"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rPr>
              <a:t>Bewoners hebben als eigenaar van de warmteoplossing daarbij een hoge mate van zeggenschap over de keuzes van het warmtebedrijf.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rPr>
              <a:t>Indien een buurtcoöperatie eigenaar is van een techniek zorgt dat voor:</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anose="05000000000000000000" pitchFamily="2" charset="2"/>
              <a:buChar char="ü"/>
              <a:tabLst/>
              <a:defRPr/>
            </a:pPr>
            <a:r>
              <a:rPr kumimoji="0" lang="nl-NL" sz="1200" b="1" i="0" u="none" strike="noStrike" kern="1200" cap="none" spc="0" normalizeH="0" baseline="0" noProof="0" dirty="0">
                <a:ln>
                  <a:noFill/>
                </a:ln>
                <a:solidFill>
                  <a:prstClr val="black"/>
                </a:solidFill>
                <a:effectLst/>
                <a:uLnTx/>
                <a:uFillTx/>
                <a:latin typeface="Proxima Nova Light" panose="02000506030000020004" pitchFamily="50" charset="0"/>
              </a:rPr>
              <a:t>Inspraak en zeggenschap</a:t>
            </a:r>
            <a:r>
              <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rPr>
              <a:t> over ontwikkelingen in de buurt</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anose="05000000000000000000" pitchFamily="2" charset="2"/>
              <a:buChar char="ü"/>
              <a:tabLst/>
              <a:defRPr/>
            </a:pPr>
            <a:r>
              <a:rPr kumimoji="0" lang="nl-NL" sz="1200" b="1" i="0" u="none" strike="noStrike" kern="1200" cap="none" spc="0" normalizeH="0" baseline="0" noProof="0" dirty="0">
                <a:ln>
                  <a:noFill/>
                </a:ln>
                <a:solidFill>
                  <a:prstClr val="black"/>
                </a:solidFill>
                <a:effectLst/>
                <a:uLnTx/>
                <a:uFillTx/>
                <a:latin typeface="Proxima Nova Light" panose="02000506030000020004" pitchFamily="50" charset="0"/>
              </a:rPr>
              <a:t>Inzicht in financiën</a:t>
            </a:r>
            <a:r>
              <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rPr>
              <a:t>, kosten en baten van de warmtetransitie in de buurt</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anose="05000000000000000000" pitchFamily="2" charset="2"/>
              <a:buChar char="ü"/>
              <a:tabLst/>
              <a:defRPr/>
            </a:pPr>
            <a:r>
              <a:rPr kumimoji="0" lang="nl-NL" sz="1200" b="1" i="0" u="none" strike="noStrike" kern="1200" cap="none" spc="0" normalizeH="0" baseline="0" noProof="0" dirty="0">
                <a:ln>
                  <a:noFill/>
                </a:ln>
                <a:solidFill>
                  <a:prstClr val="black"/>
                </a:solidFill>
                <a:effectLst/>
                <a:uLnTx/>
                <a:uFillTx/>
                <a:latin typeface="Proxima Nova Light" panose="02000506030000020004" pitchFamily="50" charset="0"/>
              </a:rPr>
              <a:t>Inzicht en invloed op processen</a:t>
            </a:r>
            <a:r>
              <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rPr>
              <a:t> gerelateerd aan de warmtetransitie in de buurt</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anose="05000000000000000000" pitchFamily="2" charset="2"/>
              <a:buChar char="ü"/>
              <a:tabLst/>
              <a:defRPr/>
            </a:pPr>
            <a:r>
              <a:rPr kumimoji="0" lang="nl-NL" sz="1200" b="1" i="0" u="none" strike="noStrike" kern="1200" cap="none" spc="0" normalizeH="0" baseline="0" noProof="0" dirty="0">
                <a:ln>
                  <a:noFill/>
                </a:ln>
                <a:solidFill>
                  <a:prstClr val="black"/>
                </a:solidFill>
                <a:effectLst/>
                <a:uLnTx/>
                <a:uFillTx/>
                <a:latin typeface="Proxima Nova Light" panose="02000506030000020004" pitchFamily="50" charset="0"/>
              </a:rPr>
              <a:t>Minimale kosten </a:t>
            </a:r>
            <a:r>
              <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rPr>
              <a:t>doordat er geen winst oogmerk is. Winsten blijven in de wijk</a:t>
            </a:r>
          </a:p>
          <a:p>
            <a:pPr marL="285750" marR="0" lvl="0" indent="-285750" algn="l" defTabSz="914400" rtl="0" eaLnBrk="1" fontAlgn="auto" latinLnBrk="0" hangingPunct="1">
              <a:lnSpc>
                <a:spcPct val="100000"/>
              </a:lnSpc>
              <a:spcBef>
                <a:spcPts val="0"/>
              </a:spcBef>
              <a:spcAft>
                <a:spcPts val="0"/>
              </a:spcAft>
              <a:buClr>
                <a:srgbClr val="8BB63B"/>
              </a:buClr>
              <a:buSzTx/>
              <a:buFont typeface="Wingdings" panose="05000000000000000000" pitchFamily="2" charset="2"/>
              <a:buChar char="ü"/>
              <a:tabLst/>
              <a:defRPr/>
            </a:pPr>
            <a:endPar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endParaRPr>
          </a:p>
          <a:p>
            <a:pPr marL="285750" marR="0" lvl="0" indent="-285750" algn="l" defTabSz="914400" rtl="0" eaLnBrk="1" fontAlgn="auto" latinLnBrk="0" hangingPunct="1">
              <a:lnSpc>
                <a:spcPct val="100000"/>
              </a:lnSpc>
              <a:spcBef>
                <a:spcPts val="0"/>
              </a:spcBef>
              <a:spcAft>
                <a:spcPts val="0"/>
              </a:spcAft>
              <a:buClr>
                <a:srgbClr val="8BB63B"/>
              </a:buClr>
              <a:buSzTx/>
              <a:buFont typeface="Wingdings" panose="05000000000000000000" pitchFamily="2" charset="2"/>
              <a:buChar char="ü"/>
              <a:tabLst/>
              <a:defRPr/>
            </a:pPr>
            <a:endPar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endParaRPr>
          </a:p>
        </p:txBody>
      </p:sp>
      <p:sp>
        <p:nvSpPr>
          <p:cNvPr id="8" name="Afgeronde rechthoek 15">
            <a:extLst>
              <a:ext uri="{FF2B5EF4-FFF2-40B4-BE49-F238E27FC236}">
                <a16:creationId xmlns:a16="http://schemas.microsoft.com/office/drawing/2014/main" id="{23BA53F2-08CC-41F6-995B-3709EC84D508}"/>
              </a:ext>
            </a:extLst>
          </p:cNvPr>
          <p:cNvSpPr/>
          <p:nvPr/>
        </p:nvSpPr>
        <p:spPr>
          <a:xfrm rot="5400000">
            <a:off x="5194666" y="299599"/>
            <a:ext cx="356690" cy="4123339"/>
          </a:xfrm>
          <a:prstGeom prst="roundRect">
            <a:avLst>
              <a:gd name="adj" fmla="val 10676"/>
            </a:avLst>
          </a:prstGeom>
          <a:solidFill>
            <a:srgbClr val="55B593"/>
          </a:solidFill>
          <a:ln w="12700" cap="flat" cmpd="sng" algn="ctr">
            <a:noFill/>
            <a:prstDash val="solid"/>
            <a:miter lim="800000"/>
          </a:ln>
          <a:effectLst/>
        </p:spPr>
        <p:txBody>
          <a:bodyPr rot="0" spcFirstLastPara="0" vertOverflow="overflow" horzOverflow="overflow" vert="vert270" wrap="square" lIns="96000" tIns="60960" rIns="9600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CECFCF">
                  <a:lumMod val="75000"/>
                </a:srgbClr>
              </a:buClr>
              <a:buSzTx/>
              <a:buFontTx/>
              <a:buNone/>
              <a:tabLst/>
              <a:defRPr/>
            </a:pPr>
            <a:r>
              <a:rPr kumimoji="0" lang="nl-NL" sz="1200" b="1" i="0" u="none" strike="noStrike" kern="0" cap="none" spc="0" normalizeH="0" baseline="0" noProof="0" dirty="0">
                <a:ln>
                  <a:noFill/>
                </a:ln>
                <a:solidFill>
                  <a:prstClr val="white"/>
                </a:solidFill>
                <a:effectLst/>
                <a:uLnTx/>
                <a:uFillTx/>
                <a:latin typeface="Proxima Nova Light" panose="02000506030000020004" pitchFamily="50" charset="0"/>
                <a:cs typeface="Arial" panose="020B0604020202020204" pitchFamily="34" charset="0"/>
              </a:rPr>
              <a:t>Modulair Energie Systeem: Technische innovatie</a:t>
            </a:r>
          </a:p>
        </p:txBody>
      </p:sp>
      <p:sp>
        <p:nvSpPr>
          <p:cNvPr id="9" name="Afgeronde rechthoek 19">
            <a:extLst>
              <a:ext uri="{FF2B5EF4-FFF2-40B4-BE49-F238E27FC236}">
                <a16:creationId xmlns:a16="http://schemas.microsoft.com/office/drawing/2014/main" id="{A432A86F-5D19-4473-9ADC-E1F6D6FB5492}"/>
              </a:ext>
            </a:extLst>
          </p:cNvPr>
          <p:cNvSpPr/>
          <p:nvPr/>
        </p:nvSpPr>
        <p:spPr>
          <a:xfrm rot="5400000">
            <a:off x="9533546" y="299599"/>
            <a:ext cx="356690" cy="4123339"/>
          </a:xfrm>
          <a:prstGeom prst="roundRect">
            <a:avLst>
              <a:gd name="adj" fmla="val 10676"/>
            </a:avLst>
          </a:prstGeom>
          <a:solidFill>
            <a:srgbClr val="55B593"/>
          </a:solidFill>
          <a:ln w="12700" cap="flat" cmpd="sng" algn="ctr">
            <a:noFill/>
            <a:prstDash val="solid"/>
            <a:miter lim="800000"/>
          </a:ln>
          <a:effectLst/>
        </p:spPr>
        <p:txBody>
          <a:bodyPr rot="0" spcFirstLastPara="0" vertOverflow="overflow" horzOverflow="overflow" vert="vert270" wrap="square" lIns="96000" tIns="60960" rIns="9600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CECFCF">
                  <a:lumMod val="75000"/>
                </a:srgbClr>
              </a:buClr>
              <a:buSzTx/>
              <a:buFontTx/>
              <a:buNone/>
              <a:tabLst/>
              <a:defRPr/>
            </a:pPr>
            <a:r>
              <a:rPr kumimoji="0" lang="nl-NL" sz="1200" b="1" i="0" u="none" strike="noStrike" kern="0" cap="none" spc="0" normalizeH="0" baseline="0" noProof="0" dirty="0">
                <a:ln>
                  <a:noFill/>
                </a:ln>
                <a:solidFill>
                  <a:prstClr val="white"/>
                </a:solidFill>
                <a:effectLst/>
                <a:uLnTx/>
                <a:uFillTx/>
                <a:latin typeface="Proxima Nova Light" panose="02000506030000020004" pitchFamily="50" charset="0"/>
                <a:cs typeface="Arial" panose="020B0604020202020204" pitchFamily="34" charset="0"/>
              </a:rPr>
              <a:t>Buurt coöperatief: Sociale innovatie</a:t>
            </a:r>
          </a:p>
        </p:txBody>
      </p:sp>
      <p:pic>
        <p:nvPicPr>
          <p:cNvPr id="10" name="Afbeelding 8">
            <a:extLst>
              <a:ext uri="{FF2B5EF4-FFF2-40B4-BE49-F238E27FC236}">
                <a16:creationId xmlns:a16="http://schemas.microsoft.com/office/drawing/2014/main" id="{575E19B8-96F6-4CBE-BB0D-BB16F16738FF}"/>
              </a:ext>
            </a:extLst>
          </p:cNvPr>
          <p:cNvPicPr>
            <a:picLocks noChangeAspect="1"/>
          </p:cNvPicPr>
          <p:nvPr/>
        </p:nvPicPr>
        <p:blipFill>
          <a:blip r:embed="rId2"/>
          <a:stretch>
            <a:fillRect/>
          </a:stretch>
        </p:blipFill>
        <p:spPr>
          <a:xfrm>
            <a:off x="0" y="2182923"/>
            <a:ext cx="3192956" cy="3231310"/>
          </a:xfrm>
          <a:prstGeom prst="rect">
            <a:avLst/>
          </a:prstGeom>
        </p:spPr>
      </p:pic>
      <p:sp>
        <p:nvSpPr>
          <p:cNvPr id="11" name="Tekstvak 22">
            <a:extLst>
              <a:ext uri="{FF2B5EF4-FFF2-40B4-BE49-F238E27FC236}">
                <a16:creationId xmlns:a16="http://schemas.microsoft.com/office/drawing/2014/main" id="{F5CF9063-977C-4249-8BCB-C0728C051F04}"/>
              </a:ext>
            </a:extLst>
          </p:cNvPr>
          <p:cNvSpPr txBox="1"/>
          <p:nvPr/>
        </p:nvSpPr>
        <p:spPr>
          <a:xfrm>
            <a:off x="6070903" y="5903218"/>
            <a:ext cx="32303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Proxima Nova Light" panose="02000506030000020004" pitchFamily="50" charset="0"/>
              </a:rPr>
              <a:t>MES + Buurtcoöperatief = BES </a:t>
            </a:r>
          </a:p>
        </p:txBody>
      </p:sp>
      <p:sp>
        <p:nvSpPr>
          <p:cNvPr id="12" name="Rechteraccolade 23">
            <a:extLst>
              <a:ext uri="{FF2B5EF4-FFF2-40B4-BE49-F238E27FC236}">
                <a16:creationId xmlns:a16="http://schemas.microsoft.com/office/drawing/2014/main" id="{ECE86E08-8E66-48DB-9023-1AC97597F7ED}"/>
              </a:ext>
            </a:extLst>
          </p:cNvPr>
          <p:cNvSpPr/>
          <p:nvPr/>
        </p:nvSpPr>
        <p:spPr>
          <a:xfrm rot="5400000">
            <a:off x="7305303" y="4487507"/>
            <a:ext cx="291679" cy="2539798"/>
          </a:xfrm>
          <a:prstGeom prst="rightBrace">
            <a:avLst>
              <a:gd name="adj1" fmla="val 8333"/>
              <a:gd name="adj2" fmla="val 48142"/>
            </a:avLst>
          </a:prstGeom>
          <a:noFill/>
          <a:ln>
            <a:solidFill>
              <a:srgbClr val="35CD9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358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D138F4-14C1-4275-A5A9-4A29764F792C}"/>
              </a:ext>
            </a:extLst>
          </p:cNvPr>
          <p:cNvSpPr>
            <a:spLocks noGrp="1"/>
          </p:cNvSpPr>
          <p:nvPr>
            <p:ph idx="1"/>
          </p:nvPr>
        </p:nvSpPr>
        <p:spPr/>
        <p:txBody>
          <a:bodyPr/>
          <a:lstStyle/>
          <a:p>
            <a:endParaRPr lang="en-GB" dirty="0"/>
          </a:p>
        </p:txBody>
      </p:sp>
      <p:sp>
        <p:nvSpPr>
          <p:cNvPr id="15" name="Tijdelijke aanduiding voor dianummer 2">
            <a:extLst>
              <a:ext uri="{FF2B5EF4-FFF2-40B4-BE49-F238E27FC236}">
                <a16:creationId xmlns:a16="http://schemas.microsoft.com/office/drawing/2014/main" id="{FC0EDBCF-1B99-44D4-977A-E1AEB6CB3F7C}"/>
              </a:ext>
            </a:extLst>
          </p:cNvPr>
          <p:cNvSpPr>
            <a:spLocks noGrp="1"/>
          </p:cNvSpPr>
          <p:nvPr>
            <p:ph type="sldNum" sz="quarter" idx="4294967295"/>
          </p:nvPr>
        </p:nvSpPr>
        <p:spPr>
          <a:xfrm>
            <a:off x="0" y="6264275"/>
            <a:ext cx="223838" cy="2301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12CCA-9C09-4585-9D9C-896A24A07DF1}" type="slidenum">
              <a:rPr kumimoji="0" lang="nl-NL"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Rechthoek 5"/>
          <p:cNvSpPr/>
          <p:nvPr/>
        </p:nvSpPr>
        <p:spPr>
          <a:xfrm>
            <a:off x="4181158" y="3937184"/>
            <a:ext cx="3788136" cy="25237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b="1" dirty="0">
                <a:solidFill>
                  <a:prstClr val="black"/>
                </a:solidFill>
                <a:latin typeface="Proxima Nova Light" panose="02000506030000020004" pitchFamily="50" charset="0"/>
              </a:rPr>
              <a:t>Koppelkansen en uitbreidingen: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100" dirty="0">
                <a:solidFill>
                  <a:prstClr val="black"/>
                </a:solidFill>
                <a:latin typeface="Proxima Nova Light" panose="02000506030000020004" pitchFamily="50" charset="0"/>
              </a:rPr>
              <a:t>Elektrische collectief verbruik; laadplein voor elektrisch rijden 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100" dirty="0">
                <a:solidFill>
                  <a:prstClr val="black"/>
                </a:solidFill>
                <a:latin typeface="Proxima Nova Light" panose="02000506030000020004" pitchFamily="50" charset="0"/>
              </a:rPr>
              <a:t>Energieopwekking; zonnepanelen, etc.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100" dirty="0">
                <a:solidFill>
                  <a:prstClr val="black"/>
                </a:solidFill>
                <a:latin typeface="Proxima Nova Light" panose="02000506030000020004" pitchFamily="50" charset="0"/>
              </a:rPr>
              <a:t>Verder isoleren van woningen, waarmee totale energievraag omlaag gebracht kan worden, met als optie de temperatuur van het warmtenetwerk te verlagen.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100" dirty="0">
                <a:solidFill>
                  <a:prstClr val="black"/>
                </a:solidFill>
                <a:latin typeface="Proxima Nova Light" panose="02000506030000020004" pitchFamily="50" charset="0"/>
              </a:rPr>
              <a:t>Koppeling met koude vraag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100" dirty="0">
                <a:solidFill>
                  <a:prstClr val="black"/>
                </a:solidFill>
                <a:latin typeface="Proxima Nova Light" panose="02000506030000020004" pitchFamily="50" charset="0"/>
              </a:rPr>
              <a:t>Andere warmtebronnen; </a:t>
            </a:r>
            <a:r>
              <a:rPr lang="nl-NL" sz="1100" dirty="0" err="1">
                <a:solidFill>
                  <a:prstClr val="black"/>
                </a:solidFill>
                <a:latin typeface="Proxima Nova Light" panose="02000506030000020004" pitchFamily="50" charset="0"/>
              </a:rPr>
              <a:t>aquathermie</a:t>
            </a:r>
            <a:r>
              <a:rPr lang="nl-NL" sz="1100" dirty="0">
                <a:solidFill>
                  <a:prstClr val="black"/>
                </a:solidFill>
                <a:latin typeface="Proxima Nova Light" panose="02000506030000020004" pitchFamily="50" charset="0"/>
              </a:rPr>
              <a:t>, geothermie, waterstof, restwarmte,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2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3" name="Tekstvak 2"/>
          <p:cNvSpPr txBox="1"/>
          <p:nvPr/>
        </p:nvSpPr>
        <p:spPr>
          <a:xfrm>
            <a:off x="10418618" y="461818"/>
            <a:ext cx="65" cy="246221"/>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pic>
        <p:nvPicPr>
          <p:cNvPr id="10" name="Afbeelding 9"/>
          <p:cNvPicPr>
            <a:picLocks noChangeAspect="1"/>
          </p:cNvPicPr>
          <p:nvPr/>
        </p:nvPicPr>
        <p:blipFill>
          <a:blip r:embed="rId3"/>
          <a:stretch>
            <a:fillRect/>
          </a:stretch>
        </p:blipFill>
        <p:spPr>
          <a:xfrm>
            <a:off x="0" y="1676923"/>
            <a:ext cx="3600000" cy="2181700"/>
          </a:xfrm>
          <a:prstGeom prst="rect">
            <a:avLst/>
          </a:prstGeom>
        </p:spPr>
      </p:pic>
      <p:pic>
        <p:nvPicPr>
          <p:cNvPr id="11" name="Afbeelding 10"/>
          <p:cNvPicPr>
            <a:picLocks noChangeAspect="1"/>
          </p:cNvPicPr>
          <p:nvPr/>
        </p:nvPicPr>
        <p:blipFill>
          <a:blip r:embed="rId4"/>
          <a:stretch>
            <a:fillRect/>
          </a:stretch>
        </p:blipFill>
        <p:spPr>
          <a:xfrm>
            <a:off x="4181157" y="1676922"/>
            <a:ext cx="3788136" cy="2198066"/>
          </a:xfrm>
          <a:prstGeom prst="rect">
            <a:avLst/>
          </a:prstGeom>
        </p:spPr>
      </p:pic>
      <p:sp>
        <p:nvSpPr>
          <p:cNvPr id="12" name="Gelijkbenige driehoek 11"/>
          <p:cNvSpPr/>
          <p:nvPr/>
        </p:nvSpPr>
        <p:spPr>
          <a:xfrm rot="5400000">
            <a:off x="2832103" y="2589930"/>
            <a:ext cx="2181702" cy="322954"/>
          </a:xfrm>
          <a:prstGeom prst="triangle">
            <a:avLst>
              <a:gd name="adj" fmla="val 50310"/>
            </a:avLst>
          </a:prstGeom>
          <a:solidFill>
            <a:srgbClr val="55B59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p:cNvPicPr>
            <a:picLocks noChangeAspect="1"/>
          </p:cNvPicPr>
          <p:nvPr/>
        </p:nvPicPr>
        <p:blipFill rotWithShape="1">
          <a:blip r:embed="rId5"/>
          <a:srcRect l="1" r="7550"/>
          <a:stretch/>
        </p:blipFill>
        <p:spPr>
          <a:xfrm>
            <a:off x="8550449" y="1693286"/>
            <a:ext cx="3645095" cy="2198066"/>
          </a:xfrm>
          <a:prstGeom prst="rect">
            <a:avLst/>
          </a:prstGeom>
        </p:spPr>
      </p:pic>
      <p:sp>
        <p:nvSpPr>
          <p:cNvPr id="14" name="Gelijkbenige driehoek 13"/>
          <p:cNvSpPr/>
          <p:nvPr/>
        </p:nvSpPr>
        <p:spPr>
          <a:xfrm rot="5400000">
            <a:off x="7178658" y="2636921"/>
            <a:ext cx="2181702" cy="322954"/>
          </a:xfrm>
          <a:prstGeom prst="triangle">
            <a:avLst>
              <a:gd name="adj" fmla="val 50310"/>
            </a:avLst>
          </a:prstGeom>
          <a:solidFill>
            <a:srgbClr val="55B59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hthoek 15"/>
          <p:cNvSpPr/>
          <p:nvPr/>
        </p:nvSpPr>
        <p:spPr>
          <a:xfrm>
            <a:off x="129309" y="3937184"/>
            <a:ext cx="3470691"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prstClr val="black"/>
                </a:solidFill>
                <a:effectLst/>
                <a:uLnTx/>
                <a:uFillTx/>
                <a:latin typeface="Proxima Nova Light" panose="02000506030000020004" pitchFamily="50" charset="0"/>
              </a:rPr>
              <a:t>Het warmte systeem bestaat in de basis uit: </a:t>
            </a:r>
          </a:p>
          <a:p>
            <a:pPr marL="285750" marR="0" lvl="0" indent="-285750" algn="l" defTabSz="914400" rtl="0" eaLnBrk="1" fontAlgn="auto" latinLnBrk="0" hangingPunct="1">
              <a:lnSpc>
                <a:spcPct val="100000"/>
              </a:lnSpc>
              <a:spcBef>
                <a:spcPts val="0"/>
              </a:spcBef>
              <a:spcAft>
                <a:spcPts val="0"/>
              </a:spcAft>
              <a:buClr>
                <a:srgbClr val="8BB63B"/>
              </a:buClr>
              <a:buSzTx/>
              <a:buFont typeface="Arial" panose="020B0604020202020204" pitchFamily="34" charset="0"/>
              <a:buChar char="•"/>
              <a:tabLst/>
              <a:defRPr/>
            </a:pPr>
            <a:r>
              <a:rPr kumimoji="0" lang="nl-NL" sz="1100" b="0" i="0" u="none" strike="noStrike" kern="1200" cap="none" spc="0" normalizeH="0" baseline="0" noProof="0" dirty="0">
                <a:ln>
                  <a:noFill/>
                </a:ln>
                <a:solidFill>
                  <a:prstClr val="black"/>
                </a:solidFill>
                <a:effectLst/>
                <a:uLnTx/>
                <a:uFillTx/>
                <a:latin typeface="Proxima Nova Light" panose="02000506030000020004" pitchFamily="50" charset="0"/>
              </a:rPr>
              <a:t>Een warmtebron; lucht, water, aarde, etc.</a:t>
            </a:r>
          </a:p>
          <a:p>
            <a:pPr marL="285750" marR="0" lvl="0" indent="-285750" algn="l" defTabSz="914400" rtl="0" eaLnBrk="1" fontAlgn="auto" latinLnBrk="0" hangingPunct="1">
              <a:lnSpc>
                <a:spcPct val="100000"/>
              </a:lnSpc>
              <a:spcBef>
                <a:spcPts val="0"/>
              </a:spcBef>
              <a:spcAft>
                <a:spcPts val="0"/>
              </a:spcAft>
              <a:buClr>
                <a:srgbClr val="8BB63B"/>
              </a:buClr>
              <a:buSzTx/>
              <a:buFont typeface="Arial" panose="020B0604020202020204" pitchFamily="34" charset="0"/>
              <a:buChar char="•"/>
              <a:tabLst/>
              <a:defRPr/>
            </a:pPr>
            <a:r>
              <a:rPr kumimoji="0" lang="nl-NL" sz="1100" b="0" i="0" u="none" strike="noStrike" kern="1200" cap="none" spc="0" normalizeH="0" baseline="0" noProof="0" dirty="0">
                <a:ln>
                  <a:noFill/>
                </a:ln>
                <a:solidFill>
                  <a:prstClr val="black"/>
                </a:solidFill>
                <a:effectLst/>
                <a:uLnTx/>
                <a:uFillTx/>
                <a:latin typeface="Proxima Nova Light" panose="02000506030000020004" pitchFamily="50" charset="0"/>
              </a:rPr>
              <a:t>Een warmte </a:t>
            </a:r>
            <a:r>
              <a:rPr kumimoji="0" lang="nl-NL" sz="1100" b="0" i="0" u="none" strike="noStrike" kern="1200" cap="none" spc="0" normalizeH="0" baseline="0" noProof="0" dirty="0" err="1">
                <a:ln>
                  <a:noFill/>
                </a:ln>
                <a:solidFill>
                  <a:prstClr val="black"/>
                </a:solidFill>
                <a:effectLst/>
                <a:uLnTx/>
                <a:uFillTx/>
                <a:latin typeface="Proxima Nova Light" panose="02000506030000020004" pitchFamily="50" charset="0"/>
              </a:rPr>
              <a:t>upgrader</a:t>
            </a:r>
            <a:r>
              <a:rPr kumimoji="0" lang="nl-NL" sz="1100" b="0" i="0" u="none" strike="noStrike" kern="1200" cap="none" spc="0" normalizeH="0" baseline="0" noProof="0" dirty="0">
                <a:ln>
                  <a:noFill/>
                </a:ln>
                <a:solidFill>
                  <a:prstClr val="black"/>
                </a:solidFill>
                <a:effectLst/>
                <a:uLnTx/>
                <a:uFillTx/>
                <a:latin typeface="Proxima Nova Light" panose="02000506030000020004" pitchFamily="50" charset="0"/>
              </a:rPr>
              <a:t>; warmtepomp (lucht/water, water/water, etc.)</a:t>
            </a:r>
          </a:p>
          <a:p>
            <a:pPr marL="285750" marR="0" lvl="0" indent="-285750" algn="l" defTabSz="914400" rtl="0" eaLnBrk="1" fontAlgn="auto" latinLnBrk="0" hangingPunct="1">
              <a:lnSpc>
                <a:spcPct val="100000"/>
              </a:lnSpc>
              <a:spcBef>
                <a:spcPts val="0"/>
              </a:spcBef>
              <a:spcAft>
                <a:spcPts val="0"/>
              </a:spcAft>
              <a:buClr>
                <a:srgbClr val="8BB63B"/>
              </a:buClr>
              <a:buSzTx/>
              <a:buFont typeface="Arial" panose="020B0604020202020204" pitchFamily="34" charset="0"/>
              <a:buChar char="•"/>
              <a:tabLst/>
              <a:defRPr/>
            </a:pPr>
            <a:r>
              <a:rPr kumimoji="0" lang="nl-NL" sz="1100" b="0" i="0" u="none" strike="noStrike" kern="1200" cap="none" spc="0" normalizeH="0" baseline="0" noProof="0" dirty="0">
                <a:ln>
                  <a:noFill/>
                </a:ln>
                <a:solidFill>
                  <a:prstClr val="black"/>
                </a:solidFill>
                <a:effectLst/>
                <a:uLnTx/>
                <a:uFillTx/>
                <a:latin typeface="Proxima Nova Light" panose="02000506030000020004" pitchFamily="50" charset="0"/>
              </a:rPr>
              <a:t>Een buffervat; voor tijdelijke opslag van warmte</a:t>
            </a:r>
          </a:p>
          <a:p>
            <a:pPr marL="285750" marR="0" lvl="0" indent="-285750" algn="l" defTabSz="914400" rtl="0" eaLnBrk="1" fontAlgn="auto" latinLnBrk="0" hangingPunct="1">
              <a:lnSpc>
                <a:spcPct val="100000"/>
              </a:lnSpc>
              <a:spcBef>
                <a:spcPts val="0"/>
              </a:spcBef>
              <a:spcAft>
                <a:spcPts val="0"/>
              </a:spcAft>
              <a:buClr>
                <a:srgbClr val="8BB63B"/>
              </a:buClr>
              <a:buSzTx/>
              <a:buFont typeface="Arial" panose="020B0604020202020204" pitchFamily="34" charset="0"/>
              <a:buChar char="•"/>
              <a:tabLst/>
              <a:defRPr/>
            </a:pPr>
            <a:r>
              <a:rPr kumimoji="0" lang="nl-NL" sz="1100" b="0" i="0" u="none" strike="noStrike" kern="1200" cap="none" spc="0" normalizeH="0" baseline="0" noProof="0" dirty="0">
                <a:ln>
                  <a:noFill/>
                </a:ln>
                <a:solidFill>
                  <a:prstClr val="black"/>
                </a:solidFill>
                <a:effectLst/>
                <a:uLnTx/>
                <a:uFillTx/>
                <a:latin typeface="Proxima Nova Light" panose="02000506030000020004" pitchFamily="50" charset="0"/>
              </a:rPr>
              <a:t>Een piekketel; voor meer warmte op extra warmte en </a:t>
            </a:r>
          </a:p>
          <a:p>
            <a:pPr marL="0" marR="0" lvl="0" indent="0" algn="l" defTabSz="914400" rtl="0" eaLnBrk="1" fontAlgn="auto" latinLnBrk="0" hangingPunct="1">
              <a:lnSpc>
                <a:spcPct val="100000"/>
              </a:lnSpc>
              <a:spcBef>
                <a:spcPts val="0"/>
              </a:spcBef>
              <a:spcAft>
                <a:spcPts val="0"/>
              </a:spcAft>
              <a:buClr>
                <a:srgbClr val="8BB63B"/>
              </a:buClr>
              <a:buSzTx/>
              <a:buFontTx/>
              <a:buNone/>
              <a:tabLst/>
              <a:defRPr/>
            </a:pPr>
            <a:r>
              <a:rPr kumimoji="0" lang="nl-NL" sz="1100" b="0" i="0" u="none" strike="noStrike" kern="1200" cap="none" spc="0" normalizeH="0" baseline="0" noProof="0" dirty="0">
                <a:ln>
                  <a:noFill/>
                </a:ln>
                <a:solidFill>
                  <a:prstClr val="black"/>
                </a:solidFill>
                <a:effectLst/>
                <a:uLnTx/>
                <a:uFillTx/>
                <a:latin typeface="Proxima Nova Light" panose="02000506030000020004" pitchFamily="50" charset="0"/>
              </a:rPr>
              <a:t>     als back-up</a:t>
            </a:r>
          </a:p>
          <a:p>
            <a:pPr marL="285750" marR="0" lvl="0" indent="-285750" algn="l" defTabSz="914400" rtl="0" eaLnBrk="1" fontAlgn="auto" latinLnBrk="0" hangingPunct="1">
              <a:lnSpc>
                <a:spcPct val="100000"/>
              </a:lnSpc>
              <a:spcBef>
                <a:spcPts val="0"/>
              </a:spcBef>
              <a:spcAft>
                <a:spcPts val="0"/>
              </a:spcAft>
              <a:buClr>
                <a:srgbClr val="8BB63B"/>
              </a:buClr>
              <a:buSzTx/>
              <a:buFont typeface="Arial" panose="020B0604020202020204" pitchFamily="34" charset="0"/>
              <a:buChar char="•"/>
              <a:tabLst/>
              <a:defRPr/>
            </a:pPr>
            <a:r>
              <a:rPr kumimoji="0" lang="nl-NL" sz="1100" b="0" i="0" u="none" strike="noStrike" kern="1200" cap="none" spc="0" normalizeH="0" baseline="0" noProof="0" dirty="0">
                <a:ln>
                  <a:noFill/>
                </a:ln>
                <a:solidFill>
                  <a:prstClr val="black"/>
                </a:solidFill>
                <a:effectLst/>
                <a:uLnTx/>
                <a:uFillTx/>
                <a:latin typeface="Proxima Nova Light" panose="02000506030000020004" pitchFamily="50" charset="0"/>
              </a:rPr>
              <a:t>Automatisering software; voor slimme sturing </a:t>
            </a:r>
          </a:p>
          <a:p>
            <a:pPr marL="0" marR="0" lvl="0" indent="0" algn="l" defTabSz="914400" rtl="0" eaLnBrk="1" fontAlgn="auto" latinLnBrk="0" hangingPunct="1">
              <a:lnSpc>
                <a:spcPct val="100000"/>
              </a:lnSpc>
              <a:spcBef>
                <a:spcPts val="0"/>
              </a:spcBef>
              <a:spcAft>
                <a:spcPts val="0"/>
              </a:spcAft>
              <a:buClr>
                <a:srgbClr val="8BB63B"/>
              </a:buClr>
              <a:buSzTx/>
              <a:buFontTx/>
              <a:buNone/>
              <a:tabLst/>
              <a:defRPr/>
            </a:pPr>
            <a:r>
              <a:rPr kumimoji="0" lang="nl-NL" sz="1100" b="0" i="0" u="none" strike="noStrike" kern="1200" cap="none" spc="0" normalizeH="0" baseline="0" noProof="0" dirty="0">
                <a:ln>
                  <a:noFill/>
                </a:ln>
                <a:solidFill>
                  <a:prstClr val="black"/>
                </a:solidFill>
                <a:effectLst/>
                <a:uLnTx/>
                <a:uFillTx/>
                <a:latin typeface="Proxima Nova Light" panose="02000506030000020004" pitchFamily="50" charset="0"/>
              </a:rPr>
              <a:t>      op inkoop en levering van energie</a:t>
            </a:r>
          </a:p>
          <a:p>
            <a:pPr marL="285750" marR="0" lvl="0" indent="-285750" algn="l" defTabSz="914400" rtl="0" eaLnBrk="1" fontAlgn="auto" latinLnBrk="0" hangingPunct="1">
              <a:lnSpc>
                <a:spcPct val="100000"/>
              </a:lnSpc>
              <a:spcBef>
                <a:spcPts val="0"/>
              </a:spcBef>
              <a:spcAft>
                <a:spcPts val="0"/>
              </a:spcAft>
              <a:buClr>
                <a:srgbClr val="8BB63B"/>
              </a:buClr>
              <a:buSzTx/>
              <a:buFont typeface="Arial" panose="020B0604020202020204" pitchFamily="34" charset="0"/>
              <a:buChar char="•"/>
              <a:tabLst/>
              <a:defRPr/>
            </a:pPr>
            <a:r>
              <a:rPr kumimoji="0" lang="nl-NL" sz="1100" b="0" i="0" u="none" strike="noStrike" kern="1200" cap="none" spc="0" normalizeH="0" baseline="0" noProof="0" dirty="0">
                <a:ln>
                  <a:noFill/>
                </a:ln>
                <a:solidFill>
                  <a:prstClr val="black"/>
                </a:solidFill>
                <a:effectLst/>
                <a:uLnTx/>
                <a:uFillTx/>
                <a:latin typeface="Proxima Nova Light" panose="02000506030000020004" pitchFamily="50" charset="0"/>
              </a:rPr>
              <a:t>Een warmtenet die de 70 °C warmte aflevert aan woningen</a:t>
            </a:r>
          </a:p>
        </p:txBody>
      </p:sp>
      <p:sp>
        <p:nvSpPr>
          <p:cNvPr id="17" name="Rechthoek 16"/>
          <p:cNvSpPr/>
          <p:nvPr/>
        </p:nvSpPr>
        <p:spPr>
          <a:xfrm>
            <a:off x="8550449" y="3937184"/>
            <a:ext cx="357643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Proxima Nova Light" panose="02000506030000020004" pitchFamily="50" charset="0"/>
              </a:rPr>
              <a:t>Schaalbaar en herhaalbaar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Koppeling andere warmtenetten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Collectieve inkoop van woningisolatie</a:t>
            </a:r>
          </a:p>
        </p:txBody>
      </p:sp>
      <p:sp>
        <p:nvSpPr>
          <p:cNvPr id="18" name="Title 1">
            <a:extLst>
              <a:ext uri="{FF2B5EF4-FFF2-40B4-BE49-F238E27FC236}">
                <a16:creationId xmlns:a16="http://schemas.microsoft.com/office/drawing/2014/main" id="{CE40C532-0536-470D-9CFB-35426ECF169F}"/>
              </a:ext>
            </a:extLst>
          </p:cNvPr>
          <p:cNvSpPr txBox="1">
            <a:spLocks/>
          </p:cNvSpPr>
          <p:nvPr/>
        </p:nvSpPr>
        <p:spPr>
          <a:xfrm>
            <a:off x="922591" y="660719"/>
            <a:ext cx="10515600" cy="100965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AD3651"/>
                </a:solidFill>
                <a:latin typeface="Proxima Nova Light" panose="02000506030000020004" pitchFamily="50" charset="0"/>
                <a:ea typeface="+mj-ea"/>
                <a:cs typeface="+mj-cs"/>
              </a:defRPr>
            </a:lvl1pPr>
          </a:lstStyle>
          <a:p>
            <a:r>
              <a:rPr lang="nl-NL" dirty="0"/>
              <a:t>Modulair Energie Systeem: in te richten en uit te breiden aan de hand van koppelkansen in de wijk</a:t>
            </a:r>
            <a:endParaRPr lang="en-GB" dirty="0"/>
          </a:p>
        </p:txBody>
      </p:sp>
    </p:spTree>
    <p:extLst>
      <p:ext uri="{BB962C8B-B14F-4D97-AF65-F5344CB8AC3E}">
        <p14:creationId xmlns:p14="http://schemas.microsoft.com/office/powerpoint/2010/main" val="222456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AE757F6-D478-4196-81E2-E5059F083C1A}"/>
              </a:ext>
            </a:extLst>
          </p:cNvPr>
          <p:cNvGraphicFramePr>
            <a:graphicFrameLocks noChangeAspect="1"/>
          </p:cNvGraphicFramePr>
          <p:nvPr>
            <p:custDataLst>
              <p:tags r:id="rId1"/>
            </p:custDataLst>
          </p:nvPr>
        </p:nvGraphicFramePr>
        <p:xfrm>
          <a:off x="-1522411" y="1590"/>
          <a:ext cx="1588" cy="1588"/>
        </p:xfrm>
        <a:graphic>
          <a:graphicData uri="http://schemas.openxmlformats.org/presentationml/2006/ole">
            <mc:AlternateContent xmlns:mc="http://schemas.openxmlformats.org/markup-compatibility/2006">
              <mc:Choice xmlns:v="urn:schemas-microsoft-com:vml" Requires="v">
                <p:oleObj name="think-cell Slide" r:id="rId5" imgW="472" imgH="484" progId="TCLayout.ActiveDocument.1">
                  <p:embed/>
                </p:oleObj>
              </mc:Choice>
              <mc:Fallback>
                <p:oleObj name="think-cell Slide" r:id="rId5" imgW="472" imgH="484" progId="TCLayout.ActiveDocument.1">
                  <p:embed/>
                  <p:pic>
                    <p:nvPicPr>
                      <p:cNvPr id="8" name="Object 7" hidden="1">
                        <a:extLst>
                          <a:ext uri="{FF2B5EF4-FFF2-40B4-BE49-F238E27FC236}">
                            <a16:creationId xmlns:a16="http://schemas.microsoft.com/office/drawing/2014/main" id="{DAE757F6-D478-4196-81E2-E5059F083C1A}"/>
                          </a:ext>
                        </a:extLst>
                      </p:cNvPr>
                      <p:cNvPicPr/>
                      <p:nvPr/>
                    </p:nvPicPr>
                    <p:blipFill>
                      <a:blip r:embed="rId6"/>
                      <a:stretch>
                        <a:fillRect/>
                      </a:stretch>
                    </p:blipFill>
                    <p:spPr>
                      <a:xfrm>
                        <a:off x="-1522411" y="1590"/>
                        <a:ext cx="1588" cy="1588"/>
                      </a:xfrm>
                      <a:prstGeom prst="rect">
                        <a:avLst/>
                      </a:prstGeom>
                    </p:spPr>
                  </p:pic>
                </p:oleObj>
              </mc:Fallback>
            </mc:AlternateContent>
          </a:graphicData>
        </a:graphic>
      </p:graphicFrame>
      <p:sp>
        <p:nvSpPr>
          <p:cNvPr id="11" name="Rechthoek 10" hidden="1"/>
          <p:cNvSpPr/>
          <p:nvPr>
            <p:custDataLst>
              <p:tags r:id="rId2"/>
            </p:custDataLst>
          </p:nvPr>
        </p:nvSpPr>
        <p:spPr>
          <a:xfrm>
            <a:off x="-1523998" y="3"/>
            <a:ext cx="158751" cy="1587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nl-NL" sz="2000" dirty="0">
              <a:latin typeface="Microsoft JhengHei Light" panose="020B0304030504040204" pitchFamily="34" charset="-120"/>
              <a:ea typeface="+mj-ea"/>
              <a:cs typeface="Calibri Light" panose="020F0302020204030204" pitchFamily="34" charset="0"/>
              <a:sym typeface="Microsoft JhengHei Light" panose="020B0304030504040204" pitchFamily="34" charset="-120"/>
            </a:endParaRPr>
          </a:p>
        </p:txBody>
      </p:sp>
      <p:sp>
        <p:nvSpPr>
          <p:cNvPr id="30" name="Tijdelijke aanduiding voor dianummer 2"/>
          <p:cNvSpPr txBox="1">
            <a:spLocks/>
          </p:cNvSpPr>
          <p:nvPr/>
        </p:nvSpPr>
        <p:spPr>
          <a:xfrm>
            <a:off x="9342120" y="6458647"/>
            <a:ext cx="2743200" cy="365125"/>
          </a:xfrm>
          <a:prstGeom prst="rect">
            <a:avLst/>
          </a:prstGeom>
        </p:spPr>
        <p:txBody>
          <a:bodyPr/>
          <a:lstStyle>
            <a:defPPr>
              <a:defRPr lang="nl-NL"/>
            </a:defPPr>
            <a:lvl1pPr marL="0" algn="l" defTabSz="685722" rtl="0" eaLnBrk="1" latinLnBrk="0" hangingPunct="1">
              <a:defRPr sz="1350" kern="1200">
                <a:solidFill>
                  <a:schemeClr val="tx1"/>
                </a:solidFill>
                <a:latin typeface="+mn-lt"/>
                <a:ea typeface="+mn-ea"/>
                <a:cs typeface="+mn-cs"/>
              </a:defRPr>
            </a:lvl1pPr>
            <a:lvl2pPr marL="342861" algn="l" defTabSz="685722" rtl="0" eaLnBrk="1" latinLnBrk="0" hangingPunct="1">
              <a:defRPr sz="1350" kern="1200">
                <a:solidFill>
                  <a:schemeClr val="tx1"/>
                </a:solidFill>
                <a:latin typeface="+mn-lt"/>
                <a:ea typeface="+mn-ea"/>
                <a:cs typeface="+mn-cs"/>
              </a:defRPr>
            </a:lvl2pPr>
            <a:lvl3pPr marL="685722" algn="l" defTabSz="685722" rtl="0" eaLnBrk="1" latinLnBrk="0" hangingPunct="1">
              <a:defRPr sz="1350" kern="1200">
                <a:solidFill>
                  <a:schemeClr val="tx1"/>
                </a:solidFill>
                <a:latin typeface="+mn-lt"/>
                <a:ea typeface="+mn-ea"/>
                <a:cs typeface="+mn-cs"/>
              </a:defRPr>
            </a:lvl3pPr>
            <a:lvl4pPr marL="1028583" algn="l" defTabSz="685722" rtl="0" eaLnBrk="1" latinLnBrk="0" hangingPunct="1">
              <a:defRPr sz="1350" kern="1200">
                <a:solidFill>
                  <a:schemeClr val="tx1"/>
                </a:solidFill>
                <a:latin typeface="+mn-lt"/>
                <a:ea typeface="+mn-ea"/>
                <a:cs typeface="+mn-cs"/>
              </a:defRPr>
            </a:lvl4pPr>
            <a:lvl5pPr marL="1371444" algn="l" defTabSz="685722" rtl="0" eaLnBrk="1" latinLnBrk="0" hangingPunct="1">
              <a:defRPr sz="1350" kern="1200">
                <a:solidFill>
                  <a:schemeClr val="tx1"/>
                </a:solidFill>
                <a:latin typeface="+mn-lt"/>
                <a:ea typeface="+mn-ea"/>
                <a:cs typeface="+mn-cs"/>
              </a:defRPr>
            </a:lvl5pPr>
            <a:lvl6pPr marL="1714305" algn="l" defTabSz="685722" rtl="0" eaLnBrk="1" latinLnBrk="0" hangingPunct="1">
              <a:defRPr sz="1350" kern="1200">
                <a:solidFill>
                  <a:schemeClr val="tx1"/>
                </a:solidFill>
                <a:latin typeface="+mn-lt"/>
                <a:ea typeface="+mn-ea"/>
                <a:cs typeface="+mn-cs"/>
              </a:defRPr>
            </a:lvl6pPr>
            <a:lvl7pPr marL="2057166" algn="l" defTabSz="685722" rtl="0" eaLnBrk="1" latinLnBrk="0" hangingPunct="1">
              <a:defRPr sz="1350" kern="1200">
                <a:solidFill>
                  <a:schemeClr val="tx1"/>
                </a:solidFill>
                <a:latin typeface="+mn-lt"/>
                <a:ea typeface="+mn-ea"/>
                <a:cs typeface="+mn-cs"/>
              </a:defRPr>
            </a:lvl7pPr>
            <a:lvl8pPr marL="2400027" algn="l" defTabSz="685722" rtl="0" eaLnBrk="1" latinLnBrk="0" hangingPunct="1">
              <a:defRPr sz="1350" kern="1200">
                <a:solidFill>
                  <a:schemeClr val="tx1"/>
                </a:solidFill>
                <a:latin typeface="+mn-lt"/>
                <a:ea typeface="+mn-ea"/>
                <a:cs typeface="+mn-cs"/>
              </a:defRPr>
            </a:lvl8pPr>
            <a:lvl9pPr marL="2742888" algn="l" defTabSz="685722" rtl="0" eaLnBrk="1" latinLnBrk="0" hangingPunct="1">
              <a:defRPr sz="1350" kern="1200">
                <a:solidFill>
                  <a:schemeClr val="tx1"/>
                </a:solidFill>
                <a:latin typeface="+mn-lt"/>
                <a:ea typeface="+mn-ea"/>
                <a:cs typeface="+mn-cs"/>
              </a:defRPr>
            </a:lvl9pPr>
          </a:lstStyle>
          <a:p>
            <a:pPr algn="r"/>
            <a:fld id="{48F63A3B-78C7-47BE-AE5E-E10140E04643}" type="slidenum">
              <a:rPr lang="en-US" sz="1333">
                <a:solidFill>
                  <a:schemeClr val="bg1">
                    <a:lumMod val="50000"/>
                  </a:schemeClr>
                </a:solidFill>
              </a:rPr>
              <a:pPr algn="r"/>
              <a:t>5</a:t>
            </a:fld>
            <a:endParaRPr lang="en-US" sz="1333" dirty="0">
              <a:solidFill>
                <a:schemeClr val="bg1">
                  <a:lumMod val="50000"/>
                </a:schemeClr>
              </a:solidFill>
            </a:endParaRPr>
          </a:p>
        </p:txBody>
      </p:sp>
      <p:sp>
        <p:nvSpPr>
          <p:cNvPr id="66" name="Titel 2">
            <a:extLst>
              <a:ext uri="{FF2B5EF4-FFF2-40B4-BE49-F238E27FC236}">
                <a16:creationId xmlns:a16="http://schemas.microsoft.com/office/drawing/2014/main" id="{CBF64552-AEC0-44DC-8E87-FEFC9D452C7B}"/>
              </a:ext>
            </a:extLst>
          </p:cNvPr>
          <p:cNvSpPr txBox="1">
            <a:spLocks/>
          </p:cNvSpPr>
          <p:nvPr/>
        </p:nvSpPr>
        <p:spPr>
          <a:xfrm>
            <a:off x="4712101" y="1571294"/>
            <a:ext cx="12270167" cy="4381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0" kern="1200">
                <a:solidFill>
                  <a:schemeClr val="accent3"/>
                </a:solidFill>
                <a:latin typeface="+mj-lt"/>
                <a:ea typeface="+mj-ea"/>
                <a:cs typeface="Calibri Light" panose="020F0302020204030204" pitchFamily="34" charset="0"/>
              </a:defRPr>
            </a:lvl1pPr>
          </a:lstStyle>
          <a:p>
            <a:pPr defTabSz="1219170">
              <a:defRPr/>
            </a:pPr>
            <a:endParaRPr lang="nl-NL" sz="1867" b="1" dirty="0">
              <a:solidFill>
                <a:schemeClr val="accent2">
                  <a:lumMod val="75000"/>
                </a:schemeClr>
              </a:solidFill>
              <a:latin typeface="Microsoft JhengHei Light"/>
            </a:endParaRPr>
          </a:p>
        </p:txBody>
      </p:sp>
      <p:pic>
        <p:nvPicPr>
          <p:cNvPr id="48" name="Afbeelding 1">
            <a:extLst>
              <a:ext uri="{FF2B5EF4-FFF2-40B4-BE49-F238E27FC236}">
                <a16:creationId xmlns:a16="http://schemas.microsoft.com/office/drawing/2014/main" id="{2768C323-99D4-419B-BE99-96467B5BF4F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3000"/>
                    </a14:imgEffect>
                    <a14:imgEffect>
                      <a14:brightnessContrast bright="24000" contrast="-7000"/>
                    </a14:imgEffect>
                  </a14:imgLayer>
                </a14:imgProps>
              </a:ext>
              <a:ext uri="{28A0092B-C50C-407E-A947-70E740481C1C}">
                <a14:useLocalDpi xmlns:a14="http://schemas.microsoft.com/office/drawing/2010/main" val="0"/>
              </a:ext>
            </a:extLst>
          </a:blip>
          <a:srcRect/>
          <a:stretch>
            <a:fillRect/>
          </a:stretch>
        </p:blipFill>
        <p:spPr bwMode="auto">
          <a:xfrm>
            <a:off x="3735974" y="2267607"/>
            <a:ext cx="8231700" cy="4430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Afbeelding 51">
            <a:extLst>
              <a:ext uri="{FF2B5EF4-FFF2-40B4-BE49-F238E27FC236}">
                <a16:creationId xmlns:a16="http://schemas.microsoft.com/office/drawing/2014/main" id="{D084120E-11BC-48FC-8235-E1A1B32E4EC2}"/>
              </a:ext>
            </a:extLst>
          </p:cNvPr>
          <p:cNvPicPr>
            <a:picLocks noChangeAspect="1"/>
          </p:cNvPicPr>
          <p:nvPr/>
        </p:nvPicPr>
        <p:blipFill rotWithShape="1">
          <a:blip r:embed="rId9"/>
          <a:srcRect t="1419"/>
          <a:stretch/>
        </p:blipFill>
        <p:spPr>
          <a:xfrm>
            <a:off x="443519" y="2343526"/>
            <a:ext cx="2743200" cy="2034297"/>
          </a:xfrm>
          <a:prstGeom prst="rect">
            <a:avLst/>
          </a:prstGeom>
        </p:spPr>
      </p:pic>
      <p:sp>
        <p:nvSpPr>
          <p:cNvPr id="6" name="Pijl: gebogen omhoog 5">
            <a:extLst>
              <a:ext uri="{FF2B5EF4-FFF2-40B4-BE49-F238E27FC236}">
                <a16:creationId xmlns:a16="http://schemas.microsoft.com/office/drawing/2014/main" id="{288A538B-0A80-43B1-8C7F-020135A7E8EA}"/>
              </a:ext>
            </a:extLst>
          </p:cNvPr>
          <p:cNvSpPr/>
          <p:nvPr/>
        </p:nvSpPr>
        <p:spPr>
          <a:xfrm rot="5400000">
            <a:off x="1992113" y="3736773"/>
            <a:ext cx="952496" cy="2535227"/>
          </a:xfrm>
          <a:prstGeom prst="bentUpArrow">
            <a:avLst>
              <a:gd name="adj1" fmla="val 7500"/>
              <a:gd name="adj2" fmla="val 8195"/>
              <a:gd name="adj3" fmla="val 10556"/>
            </a:avLst>
          </a:prstGeom>
          <a:solidFill>
            <a:srgbClr val="55B593"/>
          </a:solidFill>
          <a:ln>
            <a:solidFill>
              <a:srgbClr val="35C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2" name="Tijdelijke aanduiding voor tekst 9">
            <a:extLst>
              <a:ext uri="{FF2B5EF4-FFF2-40B4-BE49-F238E27FC236}">
                <a16:creationId xmlns:a16="http://schemas.microsoft.com/office/drawing/2014/main" id="{D64CDF00-15FC-4726-ABB8-5586F45E7E55}"/>
              </a:ext>
            </a:extLst>
          </p:cNvPr>
          <p:cNvSpPr txBox="1">
            <a:spLocks/>
          </p:cNvSpPr>
          <p:nvPr/>
        </p:nvSpPr>
        <p:spPr>
          <a:xfrm>
            <a:off x="215899" y="261413"/>
            <a:ext cx="6757555" cy="1159565"/>
          </a:xfrm>
          <a:custGeom>
            <a:avLst/>
            <a:gdLst>
              <a:gd name="connsiteX0" fmla="*/ 71054 w 4524067"/>
              <a:gd name="connsiteY0" fmla="*/ 0 h 1943514"/>
              <a:gd name="connsiteX1" fmla="*/ 4453013 w 4524067"/>
              <a:gd name="connsiteY1" fmla="*/ 0 h 1943514"/>
              <a:gd name="connsiteX2" fmla="*/ 4524067 w 4524067"/>
              <a:gd name="connsiteY2" fmla="*/ 71054 h 1943514"/>
              <a:gd name="connsiteX3" fmla="*/ 4524067 w 4524067"/>
              <a:gd name="connsiteY3" fmla="*/ 1604261 h 1943514"/>
              <a:gd name="connsiteX4" fmla="*/ 374342 w 4524067"/>
              <a:gd name="connsiteY4" fmla="*/ 1604261 h 1943514"/>
              <a:gd name="connsiteX5" fmla="*/ 374342 w 4524067"/>
              <a:gd name="connsiteY5" fmla="*/ 1604495 h 1943514"/>
              <a:gd name="connsiteX6" fmla="*/ 372031 w 4524067"/>
              <a:gd name="connsiteY6" fmla="*/ 1604262 h 1943514"/>
              <a:gd name="connsiteX7" fmla="*/ 7555 w 4524067"/>
              <a:gd name="connsiteY7" fmla="*/ 1901319 h 1943514"/>
              <a:gd name="connsiteX8" fmla="*/ 3301 w 4524067"/>
              <a:gd name="connsiteY8" fmla="*/ 1943514 h 1943514"/>
              <a:gd name="connsiteX9" fmla="*/ 0 w 4524067"/>
              <a:gd name="connsiteY9" fmla="*/ 1935545 h 1943514"/>
              <a:gd name="connsiteX10" fmla="*/ 0 w 4524067"/>
              <a:gd name="connsiteY10" fmla="*/ 71054 h 1943514"/>
              <a:gd name="connsiteX11" fmla="*/ 71054 w 4524067"/>
              <a:gd name="connsiteY11" fmla="*/ 0 h 1943514"/>
              <a:gd name="connsiteX0" fmla="*/ 71054 w 4524067"/>
              <a:gd name="connsiteY0" fmla="*/ 0 h 1943514"/>
              <a:gd name="connsiteX1" fmla="*/ 4453013 w 4524067"/>
              <a:gd name="connsiteY1" fmla="*/ 0 h 1943514"/>
              <a:gd name="connsiteX2" fmla="*/ 4524067 w 4524067"/>
              <a:gd name="connsiteY2" fmla="*/ 71054 h 1943514"/>
              <a:gd name="connsiteX3" fmla="*/ 4522480 w 4524067"/>
              <a:gd name="connsiteY3" fmla="*/ 1547019 h 1943514"/>
              <a:gd name="connsiteX4" fmla="*/ 4524067 w 4524067"/>
              <a:gd name="connsiteY4" fmla="*/ 1604261 h 1943514"/>
              <a:gd name="connsiteX5" fmla="*/ 374342 w 4524067"/>
              <a:gd name="connsiteY5" fmla="*/ 1604261 h 1943514"/>
              <a:gd name="connsiteX6" fmla="*/ 374342 w 4524067"/>
              <a:gd name="connsiteY6" fmla="*/ 1604495 h 1943514"/>
              <a:gd name="connsiteX7" fmla="*/ 372031 w 4524067"/>
              <a:gd name="connsiteY7" fmla="*/ 1604262 h 1943514"/>
              <a:gd name="connsiteX8" fmla="*/ 7555 w 4524067"/>
              <a:gd name="connsiteY8" fmla="*/ 1901319 h 1943514"/>
              <a:gd name="connsiteX9" fmla="*/ 3301 w 4524067"/>
              <a:gd name="connsiteY9" fmla="*/ 1943514 h 1943514"/>
              <a:gd name="connsiteX10" fmla="*/ 0 w 4524067"/>
              <a:gd name="connsiteY10" fmla="*/ 1935545 h 1943514"/>
              <a:gd name="connsiteX11" fmla="*/ 0 w 4524067"/>
              <a:gd name="connsiteY11" fmla="*/ 71054 h 1943514"/>
              <a:gd name="connsiteX12" fmla="*/ 71054 w 4524067"/>
              <a:gd name="connsiteY12" fmla="*/ 0 h 1943514"/>
              <a:gd name="connsiteX0" fmla="*/ 71054 w 4524067"/>
              <a:gd name="connsiteY0" fmla="*/ 0 h 1943514"/>
              <a:gd name="connsiteX1" fmla="*/ 4453013 w 4524067"/>
              <a:gd name="connsiteY1" fmla="*/ 0 h 1943514"/>
              <a:gd name="connsiteX2" fmla="*/ 4524067 w 4524067"/>
              <a:gd name="connsiteY2" fmla="*/ 71054 h 1943514"/>
              <a:gd name="connsiteX3" fmla="*/ 4522480 w 4524067"/>
              <a:gd name="connsiteY3" fmla="*/ 1547019 h 1943514"/>
              <a:gd name="connsiteX4" fmla="*/ 4524067 w 4524067"/>
              <a:gd name="connsiteY4" fmla="*/ 1604261 h 1943514"/>
              <a:gd name="connsiteX5" fmla="*/ 4481998 w 4524067"/>
              <a:gd name="connsiteY5" fmla="*/ 1606550 h 1943514"/>
              <a:gd name="connsiteX6" fmla="*/ 374342 w 4524067"/>
              <a:gd name="connsiteY6" fmla="*/ 1604261 h 1943514"/>
              <a:gd name="connsiteX7" fmla="*/ 374342 w 4524067"/>
              <a:gd name="connsiteY7" fmla="*/ 1604495 h 1943514"/>
              <a:gd name="connsiteX8" fmla="*/ 372031 w 4524067"/>
              <a:gd name="connsiteY8" fmla="*/ 1604262 h 1943514"/>
              <a:gd name="connsiteX9" fmla="*/ 7555 w 4524067"/>
              <a:gd name="connsiteY9" fmla="*/ 1901319 h 1943514"/>
              <a:gd name="connsiteX10" fmla="*/ 3301 w 4524067"/>
              <a:gd name="connsiteY10" fmla="*/ 1943514 h 1943514"/>
              <a:gd name="connsiteX11" fmla="*/ 0 w 4524067"/>
              <a:gd name="connsiteY11" fmla="*/ 1935545 h 1943514"/>
              <a:gd name="connsiteX12" fmla="*/ 0 w 4524067"/>
              <a:gd name="connsiteY12" fmla="*/ 71054 h 1943514"/>
              <a:gd name="connsiteX13" fmla="*/ 71054 w 4524067"/>
              <a:gd name="connsiteY13" fmla="*/ 0 h 1943514"/>
              <a:gd name="connsiteX0" fmla="*/ 71054 w 4799095"/>
              <a:gd name="connsiteY0" fmla="*/ 0 h 1943514"/>
              <a:gd name="connsiteX1" fmla="*/ 4453013 w 4799095"/>
              <a:gd name="connsiteY1" fmla="*/ 0 h 1943514"/>
              <a:gd name="connsiteX2" fmla="*/ 4524067 w 4799095"/>
              <a:gd name="connsiteY2" fmla="*/ 71054 h 1943514"/>
              <a:gd name="connsiteX3" fmla="*/ 4522480 w 4799095"/>
              <a:gd name="connsiteY3" fmla="*/ 1547019 h 1943514"/>
              <a:gd name="connsiteX4" fmla="*/ 4524067 w 4799095"/>
              <a:gd name="connsiteY4" fmla="*/ 1604261 h 1943514"/>
              <a:gd name="connsiteX5" fmla="*/ 4481998 w 4799095"/>
              <a:gd name="connsiteY5" fmla="*/ 1606550 h 1943514"/>
              <a:gd name="connsiteX6" fmla="*/ 374342 w 4799095"/>
              <a:gd name="connsiteY6" fmla="*/ 1604261 h 1943514"/>
              <a:gd name="connsiteX7" fmla="*/ 374342 w 4799095"/>
              <a:gd name="connsiteY7" fmla="*/ 1604495 h 1943514"/>
              <a:gd name="connsiteX8" fmla="*/ 372031 w 4799095"/>
              <a:gd name="connsiteY8" fmla="*/ 1604262 h 1943514"/>
              <a:gd name="connsiteX9" fmla="*/ 7555 w 4799095"/>
              <a:gd name="connsiteY9" fmla="*/ 1901319 h 1943514"/>
              <a:gd name="connsiteX10" fmla="*/ 3301 w 4799095"/>
              <a:gd name="connsiteY10" fmla="*/ 1943514 h 1943514"/>
              <a:gd name="connsiteX11" fmla="*/ 0 w 4799095"/>
              <a:gd name="connsiteY11" fmla="*/ 1935545 h 1943514"/>
              <a:gd name="connsiteX12" fmla="*/ 0 w 4799095"/>
              <a:gd name="connsiteY12" fmla="*/ 71054 h 1943514"/>
              <a:gd name="connsiteX13" fmla="*/ 71054 w 4799095"/>
              <a:gd name="connsiteY13" fmla="*/ 0 h 1943514"/>
              <a:gd name="connsiteX0" fmla="*/ 71054 w 4798479"/>
              <a:gd name="connsiteY0" fmla="*/ 0 h 1943514"/>
              <a:gd name="connsiteX1" fmla="*/ 4453013 w 4798479"/>
              <a:gd name="connsiteY1" fmla="*/ 0 h 1943514"/>
              <a:gd name="connsiteX2" fmla="*/ 4524067 w 4798479"/>
              <a:gd name="connsiteY2" fmla="*/ 71054 h 1943514"/>
              <a:gd name="connsiteX3" fmla="*/ 4522480 w 4798479"/>
              <a:gd name="connsiteY3" fmla="*/ 1547019 h 1943514"/>
              <a:gd name="connsiteX4" fmla="*/ 4481998 w 4798479"/>
              <a:gd name="connsiteY4" fmla="*/ 1606550 h 1943514"/>
              <a:gd name="connsiteX5" fmla="*/ 374342 w 4798479"/>
              <a:gd name="connsiteY5" fmla="*/ 1604261 h 1943514"/>
              <a:gd name="connsiteX6" fmla="*/ 374342 w 4798479"/>
              <a:gd name="connsiteY6" fmla="*/ 1604495 h 1943514"/>
              <a:gd name="connsiteX7" fmla="*/ 372031 w 4798479"/>
              <a:gd name="connsiteY7" fmla="*/ 1604262 h 1943514"/>
              <a:gd name="connsiteX8" fmla="*/ 7555 w 4798479"/>
              <a:gd name="connsiteY8" fmla="*/ 1901319 h 1943514"/>
              <a:gd name="connsiteX9" fmla="*/ 3301 w 4798479"/>
              <a:gd name="connsiteY9" fmla="*/ 1943514 h 1943514"/>
              <a:gd name="connsiteX10" fmla="*/ 0 w 4798479"/>
              <a:gd name="connsiteY10" fmla="*/ 1935545 h 1943514"/>
              <a:gd name="connsiteX11" fmla="*/ 0 w 4798479"/>
              <a:gd name="connsiteY11" fmla="*/ 71054 h 1943514"/>
              <a:gd name="connsiteX12" fmla="*/ 71054 w 4798479"/>
              <a:gd name="connsiteY12" fmla="*/ 0 h 1943514"/>
              <a:gd name="connsiteX0" fmla="*/ 71054 w 4801282"/>
              <a:gd name="connsiteY0" fmla="*/ 0 h 1943514"/>
              <a:gd name="connsiteX1" fmla="*/ 4453013 w 4801282"/>
              <a:gd name="connsiteY1" fmla="*/ 0 h 1943514"/>
              <a:gd name="connsiteX2" fmla="*/ 4524067 w 4801282"/>
              <a:gd name="connsiteY2" fmla="*/ 71054 h 1943514"/>
              <a:gd name="connsiteX3" fmla="*/ 4522480 w 4801282"/>
              <a:gd name="connsiteY3" fmla="*/ 1547019 h 1943514"/>
              <a:gd name="connsiteX4" fmla="*/ 4481998 w 4801282"/>
              <a:gd name="connsiteY4" fmla="*/ 1606550 h 1943514"/>
              <a:gd name="connsiteX5" fmla="*/ 374342 w 4801282"/>
              <a:gd name="connsiteY5" fmla="*/ 1604261 h 1943514"/>
              <a:gd name="connsiteX6" fmla="*/ 374342 w 4801282"/>
              <a:gd name="connsiteY6" fmla="*/ 1604495 h 1943514"/>
              <a:gd name="connsiteX7" fmla="*/ 372031 w 4801282"/>
              <a:gd name="connsiteY7" fmla="*/ 1604262 h 1943514"/>
              <a:gd name="connsiteX8" fmla="*/ 7555 w 4801282"/>
              <a:gd name="connsiteY8" fmla="*/ 1901319 h 1943514"/>
              <a:gd name="connsiteX9" fmla="*/ 3301 w 4801282"/>
              <a:gd name="connsiteY9" fmla="*/ 1943514 h 1943514"/>
              <a:gd name="connsiteX10" fmla="*/ 0 w 4801282"/>
              <a:gd name="connsiteY10" fmla="*/ 1935545 h 1943514"/>
              <a:gd name="connsiteX11" fmla="*/ 0 w 4801282"/>
              <a:gd name="connsiteY11" fmla="*/ 71054 h 1943514"/>
              <a:gd name="connsiteX12" fmla="*/ 71054 w 4801282"/>
              <a:gd name="connsiteY12" fmla="*/ 0 h 1943514"/>
              <a:gd name="connsiteX0" fmla="*/ 71054 w 4527104"/>
              <a:gd name="connsiteY0" fmla="*/ 0 h 1943514"/>
              <a:gd name="connsiteX1" fmla="*/ 4453013 w 4527104"/>
              <a:gd name="connsiteY1" fmla="*/ 0 h 1943514"/>
              <a:gd name="connsiteX2" fmla="*/ 4524067 w 4527104"/>
              <a:gd name="connsiteY2" fmla="*/ 71054 h 1943514"/>
              <a:gd name="connsiteX3" fmla="*/ 4522480 w 4527104"/>
              <a:gd name="connsiteY3" fmla="*/ 1547019 h 1943514"/>
              <a:gd name="connsiteX4" fmla="*/ 4481998 w 4527104"/>
              <a:gd name="connsiteY4" fmla="*/ 1606550 h 1943514"/>
              <a:gd name="connsiteX5" fmla="*/ 374342 w 4527104"/>
              <a:gd name="connsiteY5" fmla="*/ 1604261 h 1943514"/>
              <a:gd name="connsiteX6" fmla="*/ 374342 w 4527104"/>
              <a:gd name="connsiteY6" fmla="*/ 1604495 h 1943514"/>
              <a:gd name="connsiteX7" fmla="*/ 372031 w 4527104"/>
              <a:gd name="connsiteY7" fmla="*/ 1604262 h 1943514"/>
              <a:gd name="connsiteX8" fmla="*/ 7555 w 4527104"/>
              <a:gd name="connsiteY8" fmla="*/ 1901319 h 1943514"/>
              <a:gd name="connsiteX9" fmla="*/ 3301 w 4527104"/>
              <a:gd name="connsiteY9" fmla="*/ 1943514 h 1943514"/>
              <a:gd name="connsiteX10" fmla="*/ 0 w 4527104"/>
              <a:gd name="connsiteY10" fmla="*/ 1935545 h 1943514"/>
              <a:gd name="connsiteX11" fmla="*/ 0 w 4527104"/>
              <a:gd name="connsiteY11" fmla="*/ 71054 h 1943514"/>
              <a:gd name="connsiteX12" fmla="*/ 71054 w 4527104"/>
              <a:gd name="connsiteY12" fmla="*/ 0 h 1943514"/>
              <a:gd name="connsiteX0" fmla="*/ 71054 w 4524067"/>
              <a:gd name="connsiteY0" fmla="*/ 0 h 1943514"/>
              <a:gd name="connsiteX1" fmla="*/ 4453013 w 4524067"/>
              <a:gd name="connsiteY1" fmla="*/ 0 h 1943514"/>
              <a:gd name="connsiteX2" fmla="*/ 4524067 w 4524067"/>
              <a:gd name="connsiteY2" fmla="*/ 71054 h 1943514"/>
              <a:gd name="connsiteX3" fmla="*/ 4522480 w 4524067"/>
              <a:gd name="connsiteY3" fmla="*/ 1547019 h 1943514"/>
              <a:gd name="connsiteX4" fmla="*/ 4481998 w 4524067"/>
              <a:gd name="connsiteY4" fmla="*/ 1606550 h 1943514"/>
              <a:gd name="connsiteX5" fmla="*/ 374342 w 4524067"/>
              <a:gd name="connsiteY5" fmla="*/ 1604261 h 1943514"/>
              <a:gd name="connsiteX6" fmla="*/ 374342 w 4524067"/>
              <a:gd name="connsiteY6" fmla="*/ 1604495 h 1943514"/>
              <a:gd name="connsiteX7" fmla="*/ 372031 w 4524067"/>
              <a:gd name="connsiteY7" fmla="*/ 1604262 h 1943514"/>
              <a:gd name="connsiteX8" fmla="*/ 7555 w 4524067"/>
              <a:gd name="connsiteY8" fmla="*/ 1901319 h 1943514"/>
              <a:gd name="connsiteX9" fmla="*/ 3301 w 4524067"/>
              <a:gd name="connsiteY9" fmla="*/ 1943514 h 1943514"/>
              <a:gd name="connsiteX10" fmla="*/ 0 w 4524067"/>
              <a:gd name="connsiteY10" fmla="*/ 1935545 h 1943514"/>
              <a:gd name="connsiteX11" fmla="*/ 0 w 4524067"/>
              <a:gd name="connsiteY11" fmla="*/ 71054 h 1943514"/>
              <a:gd name="connsiteX12" fmla="*/ 71054 w 4524067"/>
              <a:gd name="connsiteY12" fmla="*/ 0 h 1943514"/>
              <a:gd name="connsiteX0" fmla="*/ 71054 w 4524067"/>
              <a:gd name="connsiteY0" fmla="*/ 0 h 1943514"/>
              <a:gd name="connsiteX1" fmla="*/ 4453013 w 4524067"/>
              <a:gd name="connsiteY1" fmla="*/ 0 h 1943514"/>
              <a:gd name="connsiteX2" fmla="*/ 4524067 w 4524067"/>
              <a:gd name="connsiteY2" fmla="*/ 71054 h 1943514"/>
              <a:gd name="connsiteX3" fmla="*/ 4522480 w 4524067"/>
              <a:gd name="connsiteY3" fmla="*/ 1547019 h 1943514"/>
              <a:gd name="connsiteX4" fmla="*/ 4481998 w 4524067"/>
              <a:gd name="connsiteY4" fmla="*/ 1606550 h 1943514"/>
              <a:gd name="connsiteX5" fmla="*/ 374342 w 4524067"/>
              <a:gd name="connsiteY5" fmla="*/ 1604261 h 1943514"/>
              <a:gd name="connsiteX6" fmla="*/ 374342 w 4524067"/>
              <a:gd name="connsiteY6" fmla="*/ 1604495 h 1943514"/>
              <a:gd name="connsiteX7" fmla="*/ 372031 w 4524067"/>
              <a:gd name="connsiteY7" fmla="*/ 1604262 h 1943514"/>
              <a:gd name="connsiteX8" fmla="*/ 7555 w 4524067"/>
              <a:gd name="connsiteY8" fmla="*/ 1901319 h 1943514"/>
              <a:gd name="connsiteX9" fmla="*/ 3301 w 4524067"/>
              <a:gd name="connsiteY9" fmla="*/ 1943514 h 1943514"/>
              <a:gd name="connsiteX10" fmla="*/ 0 w 4524067"/>
              <a:gd name="connsiteY10" fmla="*/ 1935545 h 1943514"/>
              <a:gd name="connsiteX11" fmla="*/ 0 w 4524067"/>
              <a:gd name="connsiteY11" fmla="*/ 71054 h 1943514"/>
              <a:gd name="connsiteX12" fmla="*/ 71054 w 4524067"/>
              <a:gd name="connsiteY12" fmla="*/ 0 h 1943514"/>
              <a:gd name="connsiteX0" fmla="*/ 71054 w 4524067"/>
              <a:gd name="connsiteY0" fmla="*/ 0 h 1943514"/>
              <a:gd name="connsiteX1" fmla="*/ 4453013 w 4524067"/>
              <a:gd name="connsiteY1" fmla="*/ 0 h 1943514"/>
              <a:gd name="connsiteX2" fmla="*/ 4524067 w 4524067"/>
              <a:gd name="connsiteY2" fmla="*/ 71054 h 1943514"/>
              <a:gd name="connsiteX3" fmla="*/ 4522480 w 4524067"/>
              <a:gd name="connsiteY3" fmla="*/ 1547019 h 1943514"/>
              <a:gd name="connsiteX4" fmla="*/ 4481998 w 4524067"/>
              <a:gd name="connsiteY4" fmla="*/ 1606550 h 1943514"/>
              <a:gd name="connsiteX5" fmla="*/ 374342 w 4524067"/>
              <a:gd name="connsiteY5" fmla="*/ 1604261 h 1943514"/>
              <a:gd name="connsiteX6" fmla="*/ 374342 w 4524067"/>
              <a:gd name="connsiteY6" fmla="*/ 1604495 h 1943514"/>
              <a:gd name="connsiteX7" fmla="*/ 372031 w 4524067"/>
              <a:gd name="connsiteY7" fmla="*/ 1604262 h 1943514"/>
              <a:gd name="connsiteX8" fmla="*/ 7555 w 4524067"/>
              <a:gd name="connsiteY8" fmla="*/ 1901319 h 1943514"/>
              <a:gd name="connsiteX9" fmla="*/ 3301 w 4524067"/>
              <a:gd name="connsiteY9" fmla="*/ 1943514 h 1943514"/>
              <a:gd name="connsiteX10" fmla="*/ 0 w 4524067"/>
              <a:gd name="connsiteY10" fmla="*/ 1935545 h 1943514"/>
              <a:gd name="connsiteX11" fmla="*/ 0 w 4524067"/>
              <a:gd name="connsiteY11" fmla="*/ 71054 h 1943514"/>
              <a:gd name="connsiteX12" fmla="*/ 71054 w 4524067"/>
              <a:gd name="connsiteY12" fmla="*/ 0 h 1943514"/>
              <a:gd name="connsiteX0" fmla="*/ 71054 w 4524067"/>
              <a:gd name="connsiteY0" fmla="*/ 0 h 1943514"/>
              <a:gd name="connsiteX1" fmla="*/ 4453013 w 4524067"/>
              <a:gd name="connsiteY1" fmla="*/ 0 h 1943514"/>
              <a:gd name="connsiteX2" fmla="*/ 4524067 w 4524067"/>
              <a:gd name="connsiteY2" fmla="*/ 71054 h 1943514"/>
              <a:gd name="connsiteX3" fmla="*/ 4522480 w 4524067"/>
              <a:gd name="connsiteY3" fmla="*/ 1547019 h 1943514"/>
              <a:gd name="connsiteX4" fmla="*/ 4458185 w 4524067"/>
              <a:gd name="connsiteY4" fmla="*/ 1608931 h 1943514"/>
              <a:gd name="connsiteX5" fmla="*/ 374342 w 4524067"/>
              <a:gd name="connsiteY5" fmla="*/ 1604261 h 1943514"/>
              <a:gd name="connsiteX6" fmla="*/ 374342 w 4524067"/>
              <a:gd name="connsiteY6" fmla="*/ 1604495 h 1943514"/>
              <a:gd name="connsiteX7" fmla="*/ 372031 w 4524067"/>
              <a:gd name="connsiteY7" fmla="*/ 1604262 h 1943514"/>
              <a:gd name="connsiteX8" fmla="*/ 7555 w 4524067"/>
              <a:gd name="connsiteY8" fmla="*/ 1901319 h 1943514"/>
              <a:gd name="connsiteX9" fmla="*/ 3301 w 4524067"/>
              <a:gd name="connsiteY9" fmla="*/ 1943514 h 1943514"/>
              <a:gd name="connsiteX10" fmla="*/ 0 w 4524067"/>
              <a:gd name="connsiteY10" fmla="*/ 1935545 h 1943514"/>
              <a:gd name="connsiteX11" fmla="*/ 0 w 4524067"/>
              <a:gd name="connsiteY11" fmla="*/ 71054 h 1943514"/>
              <a:gd name="connsiteX12" fmla="*/ 71054 w 4524067"/>
              <a:gd name="connsiteY12" fmla="*/ 0 h 1943514"/>
              <a:gd name="connsiteX0" fmla="*/ 71054 w 4524067"/>
              <a:gd name="connsiteY0" fmla="*/ 0 h 1943514"/>
              <a:gd name="connsiteX1" fmla="*/ 4453013 w 4524067"/>
              <a:gd name="connsiteY1" fmla="*/ 0 h 1943514"/>
              <a:gd name="connsiteX2" fmla="*/ 4524067 w 4524067"/>
              <a:gd name="connsiteY2" fmla="*/ 71054 h 1943514"/>
              <a:gd name="connsiteX3" fmla="*/ 4522480 w 4524067"/>
              <a:gd name="connsiteY3" fmla="*/ 1516062 h 1943514"/>
              <a:gd name="connsiteX4" fmla="*/ 4458185 w 4524067"/>
              <a:gd name="connsiteY4" fmla="*/ 1608931 h 1943514"/>
              <a:gd name="connsiteX5" fmla="*/ 374342 w 4524067"/>
              <a:gd name="connsiteY5" fmla="*/ 1604261 h 1943514"/>
              <a:gd name="connsiteX6" fmla="*/ 374342 w 4524067"/>
              <a:gd name="connsiteY6" fmla="*/ 1604495 h 1943514"/>
              <a:gd name="connsiteX7" fmla="*/ 372031 w 4524067"/>
              <a:gd name="connsiteY7" fmla="*/ 1604262 h 1943514"/>
              <a:gd name="connsiteX8" fmla="*/ 7555 w 4524067"/>
              <a:gd name="connsiteY8" fmla="*/ 1901319 h 1943514"/>
              <a:gd name="connsiteX9" fmla="*/ 3301 w 4524067"/>
              <a:gd name="connsiteY9" fmla="*/ 1943514 h 1943514"/>
              <a:gd name="connsiteX10" fmla="*/ 0 w 4524067"/>
              <a:gd name="connsiteY10" fmla="*/ 1935545 h 1943514"/>
              <a:gd name="connsiteX11" fmla="*/ 0 w 4524067"/>
              <a:gd name="connsiteY11" fmla="*/ 71054 h 1943514"/>
              <a:gd name="connsiteX12" fmla="*/ 71054 w 4524067"/>
              <a:gd name="connsiteY12" fmla="*/ 0 h 1943514"/>
              <a:gd name="connsiteX0" fmla="*/ 71054 w 4524067"/>
              <a:gd name="connsiteY0" fmla="*/ 0 h 1943514"/>
              <a:gd name="connsiteX1" fmla="*/ 4453013 w 4524067"/>
              <a:gd name="connsiteY1" fmla="*/ 0 h 1943514"/>
              <a:gd name="connsiteX2" fmla="*/ 4524067 w 4524067"/>
              <a:gd name="connsiteY2" fmla="*/ 71054 h 1943514"/>
              <a:gd name="connsiteX3" fmla="*/ 4522480 w 4524067"/>
              <a:gd name="connsiteY3" fmla="*/ 1516062 h 1943514"/>
              <a:gd name="connsiteX4" fmla="*/ 4458185 w 4524067"/>
              <a:gd name="connsiteY4" fmla="*/ 1608931 h 1943514"/>
              <a:gd name="connsiteX5" fmla="*/ 374342 w 4524067"/>
              <a:gd name="connsiteY5" fmla="*/ 1604261 h 1943514"/>
              <a:gd name="connsiteX6" fmla="*/ 374342 w 4524067"/>
              <a:gd name="connsiteY6" fmla="*/ 1604495 h 1943514"/>
              <a:gd name="connsiteX7" fmla="*/ 372031 w 4524067"/>
              <a:gd name="connsiteY7" fmla="*/ 1604262 h 1943514"/>
              <a:gd name="connsiteX8" fmla="*/ 7555 w 4524067"/>
              <a:gd name="connsiteY8" fmla="*/ 1901319 h 1943514"/>
              <a:gd name="connsiteX9" fmla="*/ 3301 w 4524067"/>
              <a:gd name="connsiteY9" fmla="*/ 1943514 h 1943514"/>
              <a:gd name="connsiteX10" fmla="*/ 0 w 4524067"/>
              <a:gd name="connsiteY10" fmla="*/ 1935545 h 1943514"/>
              <a:gd name="connsiteX11" fmla="*/ 0 w 4524067"/>
              <a:gd name="connsiteY11" fmla="*/ 71054 h 1943514"/>
              <a:gd name="connsiteX12" fmla="*/ 71054 w 4524067"/>
              <a:gd name="connsiteY12" fmla="*/ 0 h 1943514"/>
              <a:gd name="connsiteX0" fmla="*/ 71054 w 4524067"/>
              <a:gd name="connsiteY0" fmla="*/ 0 h 1943514"/>
              <a:gd name="connsiteX1" fmla="*/ 4453013 w 4524067"/>
              <a:gd name="connsiteY1" fmla="*/ 0 h 1943514"/>
              <a:gd name="connsiteX2" fmla="*/ 4524067 w 4524067"/>
              <a:gd name="connsiteY2" fmla="*/ 71054 h 1943514"/>
              <a:gd name="connsiteX3" fmla="*/ 4522480 w 4524067"/>
              <a:gd name="connsiteY3" fmla="*/ 1516062 h 1943514"/>
              <a:gd name="connsiteX4" fmla="*/ 4458185 w 4524067"/>
              <a:gd name="connsiteY4" fmla="*/ 1608931 h 1943514"/>
              <a:gd name="connsiteX5" fmla="*/ 374342 w 4524067"/>
              <a:gd name="connsiteY5" fmla="*/ 1604261 h 1943514"/>
              <a:gd name="connsiteX6" fmla="*/ 374342 w 4524067"/>
              <a:gd name="connsiteY6" fmla="*/ 1604495 h 1943514"/>
              <a:gd name="connsiteX7" fmla="*/ 372031 w 4524067"/>
              <a:gd name="connsiteY7" fmla="*/ 1604262 h 1943514"/>
              <a:gd name="connsiteX8" fmla="*/ 7555 w 4524067"/>
              <a:gd name="connsiteY8" fmla="*/ 1901319 h 1943514"/>
              <a:gd name="connsiteX9" fmla="*/ 3301 w 4524067"/>
              <a:gd name="connsiteY9" fmla="*/ 1943514 h 1943514"/>
              <a:gd name="connsiteX10" fmla="*/ 0 w 4524067"/>
              <a:gd name="connsiteY10" fmla="*/ 1935545 h 1943514"/>
              <a:gd name="connsiteX11" fmla="*/ 0 w 4524067"/>
              <a:gd name="connsiteY11" fmla="*/ 71054 h 1943514"/>
              <a:gd name="connsiteX12" fmla="*/ 71054 w 4524067"/>
              <a:gd name="connsiteY12" fmla="*/ 0 h 194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24067" h="1943514">
                <a:moveTo>
                  <a:pt x="71054" y="0"/>
                </a:moveTo>
                <a:lnTo>
                  <a:pt x="4453013" y="0"/>
                </a:lnTo>
                <a:cubicBezTo>
                  <a:pt x="4492255" y="0"/>
                  <a:pt x="4524067" y="31812"/>
                  <a:pt x="4524067" y="71054"/>
                </a:cubicBezTo>
                <a:cubicBezTo>
                  <a:pt x="4523538" y="552723"/>
                  <a:pt x="4522346" y="1479221"/>
                  <a:pt x="4522480" y="1516062"/>
                </a:cubicBezTo>
                <a:cubicBezTo>
                  <a:pt x="4522614" y="1552903"/>
                  <a:pt x="4525654" y="1606535"/>
                  <a:pt x="4458185" y="1608931"/>
                </a:cubicBezTo>
                <a:cubicBezTo>
                  <a:pt x="4390716" y="1611327"/>
                  <a:pt x="1735623" y="1605818"/>
                  <a:pt x="374342" y="1604261"/>
                </a:cubicBezTo>
                <a:lnTo>
                  <a:pt x="374342" y="1604495"/>
                </a:lnTo>
                <a:lnTo>
                  <a:pt x="372031" y="1604262"/>
                </a:lnTo>
                <a:cubicBezTo>
                  <a:pt x="192246" y="1604262"/>
                  <a:pt x="42246" y="1731789"/>
                  <a:pt x="7555" y="1901319"/>
                </a:cubicBezTo>
                <a:lnTo>
                  <a:pt x="3301" y="1943514"/>
                </a:lnTo>
                <a:lnTo>
                  <a:pt x="0" y="1935545"/>
                </a:lnTo>
                <a:lnTo>
                  <a:pt x="0" y="71054"/>
                </a:lnTo>
                <a:cubicBezTo>
                  <a:pt x="0" y="31812"/>
                  <a:pt x="31812" y="0"/>
                  <a:pt x="71054" y="0"/>
                </a:cubicBezTo>
                <a:close/>
              </a:path>
            </a:pathLst>
          </a:custGeom>
          <a:solidFill>
            <a:srgbClr val="55B593">
              <a:alpha val="85000"/>
            </a:srgbClr>
          </a:solidFill>
        </p:spPr>
        <p:txBody>
          <a:bodyPr anchor="t"/>
          <a:lstStyle>
            <a:lvl1pPr marL="0" indent="0" algn="l" defTabSz="914400" rtl="0" eaLnBrk="1" latinLnBrk="0" hangingPunct="1">
              <a:lnSpc>
                <a:spcPct val="120000"/>
              </a:lnSpc>
              <a:spcBef>
                <a:spcPts val="0"/>
              </a:spcBef>
              <a:spcAft>
                <a:spcPts val="0"/>
              </a:spcAft>
              <a:buClr>
                <a:schemeClr val="accent1"/>
              </a:buClr>
              <a:buFontTx/>
              <a:buNone/>
              <a:defRPr sz="1800" b="1" kern="1200">
                <a:solidFill>
                  <a:schemeClr val="tx2"/>
                </a:solidFill>
                <a:latin typeface="+mn-lt"/>
                <a:ea typeface="+mn-ea"/>
                <a:cs typeface="Calibri Light" panose="020F0302020204030204" pitchFamily="34" charset="0"/>
              </a:defRPr>
            </a:lvl1pPr>
            <a:lvl2pPr marL="0" indent="0" algn="l" defTabSz="914400" rtl="0" eaLnBrk="1" latinLnBrk="0" hangingPunct="1">
              <a:lnSpc>
                <a:spcPct val="120000"/>
              </a:lnSpc>
              <a:spcBef>
                <a:spcPts val="0"/>
              </a:spcBef>
              <a:spcAft>
                <a:spcPts val="1200"/>
              </a:spcAft>
              <a:buClr>
                <a:schemeClr val="accent2"/>
              </a:buClr>
              <a:buFontTx/>
              <a:buNone/>
              <a:defRPr sz="1600" kern="1200">
                <a:solidFill>
                  <a:schemeClr val="tx1">
                    <a:lumMod val="75000"/>
                    <a:lumOff val="25000"/>
                  </a:schemeClr>
                </a:solidFill>
                <a:latin typeface="+mn-lt"/>
                <a:ea typeface="+mn-ea"/>
                <a:cs typeface="Calibri Light" panose="020F0302020204030204" pitchFamily="34" charset="0"/>
              </a:defRPr>
            </a:lvl2pPr>
            <a:lvl3pPr marL="180975" indent="-180975" algn="l" defTabSz="914400" rtl="0" eaLnBrk="1" latinLnBrk="0" hangingPunct="1">
              <a:lnSpc>
                <a:spcPct val="120000"/>
              </a:lnSpc>
              <a:spcBef>
                <a:spcPts val="0"/>
              </a:spcBef>
              <a:spcAft>
                <a:spcPts val="1200"/>
              </a:spcAft>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Calibri Light" panose="020F0302020204030204" pitchFamily="34" charset="0"/>
              </a:defRPr>
            </a:lvl3pPr>
            <a:lvl4pPr marL="361950" indent="-180975" algn="l" defTabSz="914400" rtl="0" eaLnBrk="1" latinLnBrk="0" hangingPunct="1">
              <a:lnSpc>
                <a:spcPct val="120000"/>
              </a:lnSpc>
              <a:spcBef>
                <a:spcPts val="0"/>
              </a:spcBef>
              <a:spcAft>
                <a:spcPts val="1200"/>
              </a:spcAft>
              <a:buClr>
                <a:schemeClr val="tx2"/>
              </a:buClr>
              <a:buFont typeface="Arial" panose="020B0604020202020204" pitchFamily="34" charset="0"/>
              <a:buChar char="•"/>
              <a:defRPr sz="1600" kern="1200">
                <a:solidFill>
                  <a:schemeClr val="tx1">
                    <a:lumMod val="75000"/>
                    <a:lumOff val="25000"/>
                  </a:schemeClr>
                </a:solidFill>
                <a:latin typeface="+mn-lt"/>
                <a:ea typeface="+mn-ea"/>
                <a:cs typeface="Calibri Light" panose="020F0302020204030204" pitchFamily="34" charset="0"/>
              </a:defRPr>
            </a:lvl4pPr>
            <a:lvl5pPr marL="180975" indent="-180975" algn="l" defTabSz="914400" rtl="0" eaLnBrk="1" latinLnBrk="0" hangingPunct="1">
              <a:lnSpc>
                <a:spcPct val="120000"/>
              </a:lnSpc>
              <a:spcBef>
                <a:spcPts val="0"/>
              </a:spcBef>
              <a:spcAft>
                <a:spcPts val="1200"/>
              </a:spcAft>
              <a:buClr>
                <a:schemeClr val="tx2"/>
              </a:buClr>
              <a:buFont typeface="+mj-lt"/>
              <a:buAutoNum type="arabicPeriod"/>
              <a:defRPr sz="1600" b="0" kern="1200">
                <a:solidFill>
                  <a:schemeClr val="tx1">
                    <a:lumMod val="75000"/>
                    <a:lumOff val="25000"/>
                  </a:schemeClr>
                </a:solidFill>
                <a:latin typeface="+mj-lt"/>
                <a:ea typeface="+mn-ea"/>
                <a:cs typeface="Calibri Light" panose="020F0302020204030204" pitchFamily="34" charset="0"/>
              </a:defRPr>
            </a:lvl5pPr>
            <a:lvl6pPr marL="361950" indent="-180975" algn="l" defTabSz="914400" rtl="0" eaLnBrk="1" latinLnBrk="0" hangingPunct="1">
              <a:lnSpc>
                <a:spcPct val="120000"/>
              </a:lnSpc>
              <a:spcBef>
                <a:spcPts val="0"/>
              </a:spcBef>
              <a:spcAft>
                <a:spcPts val="1200"/>
              </a:spcAft>
              <a:buClr>
                <a:schemeClr val="accent1"/>
              </a:buClr>
              <a:buFont typeface="Arial" panose="020B0604020202020204" pitchFamily="34" charset="0"/>
              <a:buChar char="•"/>
              <a:defRPr sz="1400" kern="1200">
                <a:solidFill>
                  <a:schemeClr val="tx1">
                    <a:lumMod val="75000"/>
                    <a:lumOff val="25000"/>
                  </a:schemeClr>
                </a:solidFill>
                <a:latin typeface="+mn-lt"/>
                <a:ea typeface="+mn-ea"/>
                <a:cs typeface="Calibri Light" panose="020F0302020204030204" pitchFamily="34" charset="0"/>
              </a:defRPr>
            </a:lvl6pPr>
            <a:lvl7pPr marL="0" indent="0" algn="l" defTabSz="914400" rtl="0" eaLnBrk="1" latinLnBrk="0" hangingPunct="1">
              <a:lnSpc>
                <a:spcPct val="120000"/>
              </a:lnSpc>
              <a:spcBef>
                <a:spcPts val="0"/>
              </a:spcBef>
              <a:spcAft>
                <a:spcPts val="1200"/>
              </a:spcAft>
              <a:buClr>
                <a:schemeClr val="accent2"/>
              </a:buClr>
              <a:buFontTx/>
              <a:buNone/>
              <a:defRPr sz="1600" kern="1200">
                <a:solidFill>
                  <a:schemeClr val="tx2"/>
                </a:solidFill>
                <a:latin typeface="+mj-lt"/>
                <a:ea typeface="+mn-ea"/>
                <a:cs typeface="Calibri Light" panose="020F0302020204030204" pitchFamily="34" charset="0"/>
              </a:defRPr>
            </a:lvl7pPr>
            <a:lvl8pPr marL="541338" indent="-360363" algn="l" defTabSz="914400" rtl="0" eaLnBrk="1" latinLnBrk="0" hangingPunct="1">
              <a:lnSpc>
                <a:spcPct val="120000"/>
              </a:lnSpc>
              <a:spcBef>
                <a:spcPts val="0"/>
              </a:spcBef>
              <a:spcAft>
                <a:spcPts val="1200"/>
              </a:spcAft>
              <a:buClr>
                <a:schemeClr val="bg2"/>
              </a:buClr>
              <a:buFont typeface="Wingdings" panose="05000000000000000000" pitchFamily="2" charset="2"/>
              <a:buChar char="à"/>
              <a:defRPr sz="1400" kern="1200">
                <a:solidFill>
                  <a:schemeClr val="tx1">
                    <a:lumMod val="75000"/>
                    <a:lumOff val="25000"/>
                  </a:schemeClr>
                </a:solidFill>
                <a:latin typeface="+mn-lt"/>
                <a:ea typeface="+mn-ea"/>
                <a:cs typeface="Calibri Light" panose="020F0302020204030204" pitchFamily="34" charset="0"/>
              </a:defRPr>
            </a:lvl8pPr>
            <a:lvl9pPr marL="0" indent="0" algn="l" defTabSz="914400" rtl="0" eaLnBrk="1" latinLnBrk="0" hangingPunct="1">
              <a:lnSpc>
                <a:spcPct val="120000"/>
              </a:lnSpc>
              <a:spcBef>
                <a:spcPts val="0"/>
              </a:spcBef>
              <a:spcAft>
                <a:spcPts val="0"/>
              </a:spcAft>
              <a:buFont typeface="Arial" panose="020B0604020202020204" pitchFamily="34" charset="0"/>
              <a:buNone/>
              <a:defRPr sz="2800" kern="1200">
                <a:solidFill>
                  <a:schemeClr val="tx2"/>
                </a:solidFill>
                <a:latin typeface="+mj-lt"/>
                <a:ea typeface="+mn-ea"/>
                <a:cs typeface="Calibri Light" panose="020F0302020204030204" pitchFamily="34" charset="0"/>
              </a:defRPr>
            </a:lvl9pPr>
          </a:lstStyle>
          <a:p>
            <a:pPr algn="ctr"/>
            <a:r>
              <a:rPr lang="nl-NL" sz="3600" dirty="0">
                <a:solidFill>
                  <a:schemeClr val="bg1"/>
                </a:solidFill>
                <a:latin typeface="Proxima Nova Light" panose="02000506030000020004" pitchFamily="50" charset="0"/>
                <a:cs typeface="Calibri" panose="020F0502020204030204" pitchFamily="34" charset="0"/>
              </a:rPr>
              <a:t>BUURT ENERGIE SYSTEEM</a:t>
            </a:r>
          </a:p>
          <a:p>
            <a:pPr algn="ctr"/>
            <a:endParaRPr lang="nl-NL" sz="300" dirty="0">
              <a:solidFill>
                <a:schemeClr val="bg1"/>
              </a:solidFill>
              <a:latin typeface="Calibri" panose="020F0502020204030204" pitchFamily="34" charset="0"/>
              <a:cs typeface="Calibri" panose="020F0502020204030204" pitchFamily="34" charset="0"/>
            </a:endParaRPr>
          </a:p>
          <a:p>
            <a:pPr algn="ctr"/>
            <a:endParaRPr lang="nl-NL" b="0" dirty="0">
              <a:solidFill>
                <a:schemeClr val="bg1"/>
              </a:solidFill>
              <a:latin typeface="Calibri" panose="020F0502020204030204" pitchFamily="34" charset="0"/>
              <a:cs typeface="Calibri" panose="020F0502020204030204" pitchFamily="34" charset="0"/>
            </a:endParaRPr>
          </a:p>
        </p:txBody>
      </p:sp>
      <p:sp>
        <p:nvSpPr>
          <p:cNvPr id="13" name="Titel 1">
            <a:extLst>
              <a:ext uri="{FF2B5EF4-FFF2-40B4-BE49-F238E27FC236}">
                <a16:creationId xmlns:a16="http://schemas.microsoft.com/office/drawing/2014/main" id="{08CBCA8B-D468-4F0F-9B39-17F3BF48C36E}"/>
              </a:ext>
            </a:extLst>
          </p:cNvPr>
          <p:cNvSpPr txBox="1">
            <a:spLocks/>
          </p:cNvSpPr>
          <p:nvPr/>
        </p:nvSpPr>
        <p:spPr>
          <a:xfrm>
            <a:off x="215900" y="1470960"/>
            <a:ext cx="6273800" cy="646331"/>
          </a:xfrm>
          <a:prstGeom prst="rect">
            <a:avLst/>
          </a:prstGeom>
          <a:solidFill>
            <a:srgbClr val="002060">
              <a:alpha val="67843"/>
            </a:srgbClr>
          </a:solidFill>
        </p:spPr>
        <p:txBody>
          <a:bodyPr wrap="square">
            <a:spAutoFit/>
          </a:bodyPr>
          <a:lstStyle>
            <a:defPPr>
              <a:defRPr lang="nl-NL"/>
            </a:defPPr>
            <a:lvl1pPr>
              <a:defRPr>
                <a:solidFill>
                  <a:schemeClr val="bg1"/>
                </a:solidFill>
                <a:latin typeface="Calibri" panose="020F0502020204030204" pitchFamily="34" charset="0"/>
                <a:cs typeface="Calibri" panose="020F0502020204030204" pitchFamily="34" charset="0"/>
              </a:defRPr>
            </a:lvl1pPr>
          </a:lstStyle>
          <a:p>
            <a:r>
              <a:rPr lang="nl-NL" b="1" dirty="0">
                <a:latin typeface="Proxima Nova Light" panose="02000506030000020004" pitchFamily="50" charset="0"/>
              </a:rPr>
              <a:t>Sfeerimpressie – Buurtstation als onderdeel van het Buurt Energie Systeem</a:t>
            </a:r>
          </a:p>
        </p:txBody>
      </p:sp>
      <p:sp>
        <p:nvSpPr>
          <p:cNvPr id="18" name="Tijdelijke aanduiding voor dianummer 2">
            <a:extLst>
              <a:ext uri="{FF2B5EF4-FFF2-40B4-BE49-F238E27FC236}">
                <a16:creationId xmlns:a16="http://schemas.microsoft.com/office/drawing/2014/main" id="{B364F129-4888-43D0-9C4B-BF5BFDD022B5}"/>
              </a:ext>
            </a:extLst>
          </p:cNvPr>
          <p:cNvSpPr txBox="1">
            <a:spLocks/>
          </p:cNvSpPr>
          <p:nvPr/>
        </p:nvSpPr>
        <p:spPr>
          <a:xfrm>
            <a:off x="480242" y="6190780"/>
            <a:ext cx="224608" cy="230238"/>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5412CCA-9C09-4585-9D9C-896A24A07DF1}" type="slidenum">
              <a:rPr lang="nl-NL" sz="900" b="1" smtClean="0">
                <a:solidFill>
                  <a:prstClr val="black"/>
                </a:solidFill>
                <a:latin typeface="Microsoft JhengHei Light"/>
                <a:cs typeface="Arial" pitchFamily="34" charset="0"/>
              </a:rPr>
              <a:pPr>
                <a:defRPr/>
              </a:pPr>
              <a:t>5</a:t>
            </a:fld>
            <a:endParaRPr lang="nl-NL" sz="900" b="1" dirty="0">
              <a:solidFill>
                <a:prstClr val="black"/>
              </a:solidFill>
              <a:latin typeface="Microsoft JhengHei Light"/>
              <a:cs typeface="Arial" pitchFamily="34" charset="0"/>
            </a:endParaRPr>
          </a:p>
        </p:txBody>
      </p:sp>
    </p:spTree>
    <p:extLst>
      <p:ext uri="{BB962C8B-B14F-4D97-AF65-F5344CB8AC3E}">
        <p14:creationId xmlns:p14="http://schemas.microsoft.com/office/powerpoint/2010/main" val="3678483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52CF29-DAFE-9F4B-811F-9FBC3DA6F2AE}"/>
              </a:ext>
            </a:extLst>
          </p:cNvPr>
          <p:cNvSpPr>
            <a:spLocks noGrp="1"/>
          </p:cNvSpPr>
          <p:nvPr>
            <p:ph type="sldNum" sz="quarter" idx="12"/>
          </p:nvPr>
        </p:nvSpPr>
        <p:spPr>
          <a:xfrm>
            <a:off x="480242" y="6496270"/>
            <a:ext cx="224608" cy="230238"/>
          </a:xfrm>
        </p:spPr>
        <p:txBody>
          <a:bodyPr/>
          <a:lstStyle/>
          <a:p>
            <a:pPr marL="0" marR="0" lvl="0" indent="0" algn="r" defTabSz="914436" rtl="0" eaLnBrk="1" fontAlgn="auto" latinLnBrk="0" hangingPunct="1">
              <a:lnSpc>
                <a:spcPct val="100000"/>
              </a:lnSpc>
              <a:spcBef>
                <a:spcPts val="0"/>
              </a:spcBef>
              <a:spcAft>
                <a:spcPts val="0"/>
              </a:spcAft>
              <a:buClrTx/>
              <a:buSzTx/>
              <a:buFontTx/>
              <a:buNone/>
              <a:tabLst/>
              <a:defRPr/>
            </a:pPr>
            <a:fld id="{55B2A88A-B7BD-41B1-9FCB-9BE633251ACA}" type="slidenum">
              <a:rPr kumimoji="0" lang="nl-NL" sz="1200" b="0" i="0" u="none" strike="noStrike" kern="1200" cap="none" spc="0" normalizeH="0" baseline="0" noProof="0">
                <a:ln>
                  <a:noFill/>
                </a:ln>
                <a:solidFill>
                  <a:srgbClr val="CD5A19"/>
                </a:solidFill>
                <a:effectLst/>
                <a:uLnTx/>
                <a:uFillTx/>
                <a:latin typeface="Calibri Light" panose="020F0302020204030204" pitchFamily="34" charset="0"/>
                <a:ea typeface="+mn-ea"/>
                <a:cs typeface="Calibri Light" panose="020F0302020204030204" pitchFamily="34" charset="0"/>
              </a:rPr>
              <a:pPr marL="0" marR="0" lvl="0" indent="0" algn="r" defTabSz="914436"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srgbClr val="CD5A19"/>
              </a:solidFill>
              <a:effectLst/>
              <a:uLnTx/>
              <a:uFillTx/>
              <a:latin typeface="Calibri Light" panose="020F0302020204030204" pitchFamily="34" charset="0"/>
              <a:ea typeface="+mn-ea"/>
              <a:cs typeface="Calibri Light" panose="020F0302020204030204" pitchFamily="34" charset="0"/>
            </a:endParaRPr>
          </a:p>
        </p:txBody>
      </p:sp>
      <p:sp>
        <p:nvSpPr>
          <p:cNvPr id="92" name="Rounded Rectangle 26">
            <a:extLst>
              <a:ext uri="{FF2B5EF4-FFF2-40B4-BE49-F238E27FC236}">
                <a16:creationId xmlns:a16="http://schemas.microsoft.com/office/drawing/2014/main" id="{2197E7D5-2C0F-5A42-A455-A2BBF0EFA1B3}"/>
              </a:ext>
            </a:extLst>
          </p:cNvPr>
          <p:cNvSpPr/>
          <p:nvPr/>
        </p:nvSpPr>
        <p:spPr>
          <a:xfrm>
            <a:off x="922404" y="2382963"/>
            <a:ext cx="9887919" cy="1014540"/>
          </a:xfrm>
          <a:prstGeom prst="roundRect">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18"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3" name="Title 1">
            <a:extLst>
              <a:ext uri="{FF2B5EF4-FFF2-40B4-BE49-F238E27FC236}">
                <a16:creationId xmlns:a16="http://schemas.microsoft.com/office/drawing/2014/main" id="{7E2E71F0-3196-7643-81D5-10F87A8AF4AC}"/>
              </a:ext>
            </a:extLst>
          </p:cNvPr>
          <p:cNvSpPr txBox="1">
            <a:spLocks/>
          </p:cNvSpPr>
          <p:nvPr/>
        </p:nvSpPr>
        <p:spPr>
          <a:xfrm>
            <a:off x="922404" y="438313"/>
            <a:ext cx="9959160" cy="122915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000" b="0" kern="1200">
                <a:solidFill>
                  <a:schemeClr val="accent3"/>
                </a:solidFill>
                <a:latin typeface="+mj-lt"/>
                <a:ea typeface="+mj-ea"/>
                <a:cs typeface="Calibri Light" panose="020F0302020204030204" pitchFamily="34" charset="0"/>
              </a:defRPr>
            </a:lvl1pPr>
          </a:lstStyle>
          <a:p>
            <a:pPr marL="0" marR="0" lvl="0" indent="0" algn="just" defTabSz="914418" rtl="0" eaLnBrk="1" fontAlgn="auto" latinLnBrk="0" hangingPunct="1">
              <a:lnSpc>
                <a:spcPct val="90000"/>
              </a:lnSpc>
              <a:spcBef>
                <a:spcPct val="0"/>
              </a:spcBef>
              <a:spcAft>
                <a:spcPts val="0"/>
              </a:spcAft>
              <a:buClrTx/>
              <a:buSzTx/>
              <a:buFontTx/>
              <a:buNone/>
              <a:tabLst/>
              <a:defRPr/>
            </a:pPr>
            <a:r>
              <a:rPr kumimoji="0" lang="nl-NL" sz="1800" b="0" i="0" u="none" strike="noStrike" kern="1200" cap="none" spc="0" normalizeH="0" baseline="0" noProof="0" dirty="0">
                <a:ln>
                  <a:noFill/>
                </a:ln>
                <a:solidFill>
                  <a:schemeClr val="bg1">
                    <a:lumMod val="50000"/>
                  </a:schemeClr>
                </a:solidFill>
                <a:effectLst/>
                <a:uLnTx/>
                <a:uFillTx/>
                <a:latin typeface="Proxima Nova Light" panose="02000506030000020004" pitchFamily="50" charset="0"/>
                <a:cs typeface="Calibri" panose="020F0502020204030204" pitchFamily="34" charset="0"/>
              </a:rPr>
              <a:t>De warmtetransitie vraagt om nieuwe vormen van organiseren. Door de buurtcoöperatie ontstaat een nieuwe constellatie voor de ontwikkeling van decentrale warmtenetten, hiermee creëert het nieuwe kansen voor bewoners, woningcorporaties, de gemeente om haar publieke belangen en de betrouwbaarheid, betaalbaarheid en duurzaamheid van het energiesysteem beter te borgen.</a:t>
            </a:r>
            <a:endParaRPr kumimoji="0" lang="en-US" sz="1800" b="0" i="0" u="none" strike="noStrike" kern="1200" cap="none" spc="0" normalizeH="0" baseline="0" noProof="0" dirty="0">
              <a:ln>
                <a:noFill/>
              </a:ln>
              <a:solidFill>
                <a:schemeClr val="bg1">
                  <a:lumMod val="50000"/>
                </a:schemeClr>
              </a:solidFill>
              <a:effectLst/>
              <a:uLnTx/>
              <a:uFillTx/>
              <a:latin typeface="Proxima Nova Light" panose="02000506030000020004" pitchFamily="50" charset="0"/>
              <a:cs typeface="Calibri" panose="020F0502020204030204" pitchFamily="34" charset="0"/>
            </a:endParaRPr>
          </a:p>
          <a:p>
            <a:pPr marL="0" marR="0" lvl="0" indent="0" algn="just" defTabSz="914418" rtl="0" eaLnBrk="1" fontAlgn="auto" latinLnBrk="0" hangingPunct="1">
              <a:lnSpc>
                <a:spcPct val="90000"/>
              </a:lnSpc>
              <a:spcBef>
                <a:spcPct val="0"/>
              </a:spcBef>
              <a:spcAft>
                <a:spcPts val="0"/>
              </a:spcAft>
              <a:buClrTx/>
              <a:buSzTx/>
              <a:buFontTx/>
              <a:buNone/>
              <a:tabLst/>
              <a:defRPr/>
            </a:pPr>
            <a:r>
              <a:rPr kumimoji="0" lang="nl-NL" sz="1800" b="0" i="0" u="none" strike="noStrike" kern="1200" cap="none" spc="0" normalizeH="0" baseline="0" noProof="0" dirty="0">
                <a:ln>
                  <a:noFill/>
                </a:ln>
                <a:solidFill>
                  <a:srgbClr val="CD5A19"/>
                </a:solidFill>
                <a:effectLst/>
                <a:uLnTx/>
                <a:uFillTx/>
                <a:latin typeface="Calibri" panose="020F0502020204030204" pitchFamily="34" charset="0"/>
                <a:ea typeface="+mj-ea"/>
                <a:cs typeface="Calibri" panose="020F0502020204030204" pitchFamily="34" charset="0"/>
              </a:rPr>
              <a:t> </a:t>
            </a:r>
            <a:endParaRPr kumimoji="0" lang="en-US" sz="1800" b="0" i="0" u="none" strike="noStrike" kern="1200" cap="none" spc="0" normalizeH="0" baseline="0" noProof="0" dirty="0">
              <a:ln>
                <a:noFill/>
              </a:ln>
              <a:solidFill>
                <a:srgbClr val="CD5A19"/>
              </a:solidFill>
              <a:effectLst/>
              <a:uLnTx/>
              <a:uFillTx/>
              <a:latin typeface="Calibri" panose="020F0502020204030204" pitchFamily="34" charset="0"/>
              <a:ea typeface="+mj-ea"/>
              <a:cs typeface="Calibri" panose="020F0502020204030204" pitchFamily="34" charset="0"/>
            </a:endParaRPr>
          </a:p>
        </p:txBody>
      </p:sp>
      <p:sp>
        <p:nvSpPr>
          <p:cNvPr id="94" name="Tekstvak 93"/>
          <p:cNvSpPr txBox="1"/>
          <p:nvPr/>
        </p:nvSpPr>
        <p:spPr>
          <a:xfrm>
            <a:off x="2038179" y="2736091"/>
            <a:ext cx="1499011" cy="169277"/>
          </a:xfrm>
          <a:prstGeom prst="rect">
            <a:avLst/>
          </a:prstGeom>
          <a:noFill/>
        </p:spPr>
        <p:txBody>
          <a:bodyPr wrap="square" lIns="0" tIns="0" rIns="0" bIns="0" rtlCol="0" anchor="t">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Buurtcoöperatie</a:t>
            </a:r>
          </a:p>
        </p:txBody>
      </p:sp>
      <p:sp>
        <p:nvSpPr>
          <p:cNvPr id="95" name="Tekstvak 94"/>
          <p:cNvSpPr txBox="1"/>
          <p:nvPr/>
        </p:nvSpPr>
        <p:spPr>
          <a:xfrm>
            <a:off x="2036167" y="4647891"/>
            <a:ext cx="1079200" cy="338554"/>
          </a:xfrm>
          <a:prstGeom prst="rect">
            <a:avLst/>
          </a:prstGeom>
          <a:noFill/>
        </p:spPr>
        <p:txBody>
          <a:bodyPr wrap="square" lIns="0" tIns="0" rIns="0" bIns="0" rtlCol="0" anchor="t">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Commerciële constellatie</a:t>
            </a:r>
          </a:p>
        </p:txBody>
      </p:sp>
      <p:sp>
        <p:nvSpPr>
          <p:cNvPr id="96" name="Tekstvak 95"/>
          <p:cNvSpPr txBox="1"/>
          <p:nvPr/>
        </p:nvSpPr>
        <p:spPr>
          <a:xfrm>
            <a:off x="2036168" y="3748541"/>
            <a:ext cx="1499011" cy="338554"/>
          </a:xfrm>
          <a:prstGeom prst="rect">
            <a:avLst/>
          </a:prstGeom>
          <a:noFill/>
        </p:spPr>
        <p:txBody>
          <a:bodyPr wrap="square" lIns="0" tIns="0" rIns="0" bIns="0" rtlCol="0" anchor="t">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Gemeentelijke warmtebedrijf</a:t>
            </a:r>
          </a:p>
        </p:txBody>
      </p:sp>
      <p:sp>
        <p:nvSpPr>
          <p:cNvPr id="111" name="Tekstvak 110"/>
          <p:cNvSpPr txBox="1"/>
          <p:nvPr/>
        </p:nvSpPr>
        <p:spPr>
          <a:xfrm>
            <a:off x="2036168" y="5590688"/>
            <a:ext cx="1397253" cy="338554"/>
          </a:xfrm>
          <a:prstGeom prst="rect">
            <a:avLst/>
          </a:prstGeom>
          <a:noFill/>
        </p:spPr>
        <p:txBody>
          <a:bodyPr wrap="square" lIns="0" tIns="0" rIns="0" bIns="0" rtlCol="0" anchor="t">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Commerciële /  publieke constellatie</a:t>
            </a:r>
          </a:p>
        </p:txBody>
      </p:sp>
      <p:grpSp>
        <p:nvGrpSpPr>
          <p:cNvPr id="112" name="Groep 111"/>
          <p:cNvGrpSpPr/>
          <p:nvPr/>
        </p:nvGrpSpPr>
        <p:grpSpPr>
          <a:xfrm>
            <a:off x="1081445" y="4415631"/>
            <a:ext cx="831723" cy="826692"/>
            <a:chOff x="480242" y="4484815"/>
            <a:chExt cx="831723" cy="826692"/>
          </a:xfrm>
        </p:grpSpPr>
        <p:sp>
          <p:nvSpPr>
            <p:cNvPr id="113" name="Ovaal 112"/>
            <p:cNvSpPr/>
            <p:nvPr/>
          </p:nvSpPr>
          <p:spPr>
            <a:xfrm>
              <a:off x="480242" y="4484815"/>
              <a:ext cx="831723" cy="826692"/>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18"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14" name="Afbeelding 113"/>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3346" y="4606561"/>
              <a:ext cx="583200" cy="583200"/>
            </a:xfrm>
            <a:prstGeom prst="rect">
              <a:avLst/>
            </a:prstGeom>
          </p:spPr>
        </p:pic>
      </p:grpSp>
      <p:grpSp>
        <p:nvGrpSpPr>
          <p:cNvPr id="115" name="Groep 114"/>
          <p:cNvGrpSpPr/>
          <p:nvPr/>
        </p:nvGrpSpPr>
        <p:grpSpPr>
          <a:xfrm>
            <a:off x="1083456" y="2434463"/>
            <a:ext cx="831723" cy="826692"/>
            <a:chOff x="480242" y="1276573"/>
            <a:chExt cx="831723" cy="826692"/>
          </a:xfrm>
        </p:grpSpPr>
        <p:sp>
          <p:nvSpPr>
            <p:cNvPr id="116" name="Ovaal 115"/>
            <p:cNvSpPr/>
            <p:nvPr/>
          </p:nvSpPr>
          <p:spPr>
            <a:xfrm>
              <a:off x="480242" y="1276573"/>
              <a:ext cx="831723" cy="826692"/>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18"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17" name="Afbeelding 116"/>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3506" y="1327672"/>
              <a:ext cx="675672" cy="675672"/>
            </a:xfrm>
            <a:prstGeom prst="rect">
              <a:avLst/>
            </a:prstGeom>
          </p:spPr>
        </p:pic>
      </p:grpSp>
      <p:grpSp>
        <p:nvGrpSpPr>
          <p:cNvPr id="121" name="Groep 120"/>
          <p:cNvGrpSpPr/>
          <p:nvPr/>
        </p:nvGrpSpPr>
        <p:grpSpPr>
          <a:xfrm>
            <a:off x="1081445" y="5343681"/>
            <a:ext cx="831723" cy="826692"/>
            <a:chOff x="480241" y="5408839"/>
            <a:chExt cx="831723" cy="826692"/>
          </a:xfrm>
        </p:grpSpPr>
        <p:sp>
          <p:nvSpPr>
            <p:cNvPr id="122" name="Ovaal 121"/>
            <p:cNvSpPr/>
            <p:nvPr/>
          </p:nvSpPr>
          <p:spPr>
            <a:xfrm>
              <a:off x="480241" y="5408839"/>
              <a:ext cx="831723" cy="826692"/>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18"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23" name="Afbeelding 122"/>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44731" y="5570435"/>
              <a:ext cx="533050" cy="533050"/>
            </a:xfrm>
            <a:prstGeom prst="rect">
              <a:avLst/>
            </a:prstGeom>
          </p:spPr>
        </p:pic>
      </p:grpSp>
      <p:grpSp>
        <p:nvGrpSpPr>
          <p:cNvPr id="124" name="Groep 123"/>
          <p:cNvGrpSpPr/>
          <p:nvPr/>
        </p:nvGrpSpPr>
        <p:grpSpPr>
          <a:xfrm>
            <a:off x="1081445" y="3487583"/>
            <a:ext cx="831723" cy="826692"/>
            <a:chOff x="480242" y="3415401"/>
            <a:chExt cx="831723" cy="826692"/>
          </a:xfrm>
        </p:grpSpPr>
        <p:sp>
          <p:nvSpPr>
            <p:cNvPr id="125" name="Ovaal 124"/>
            <p:cNvSpPr/>
            <p:nvPr/>
          </p:nvSpPr>
          <p:spPr>
            <a:xfrm>
              <a:off x="480242" y="3415401"/>
              <a:ext cx="831723" cy="826692"/>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18"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26" name="Picture 2" descr="Afbeeldingsresultaat voor city hall icon"/>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3505" y="3505373"/>
              <a:ext cx="630760" cy="630760"/>
            </a:xfrm>
            <a:prstGeom prst="rect">
              <a:avLst/>
            </a:prstGeom>
            <a:noFill/>
            <a:extLst>
              <a:ext uri="{909E8E84-426E-40DD-AFC4-6F175D3DCCD1}">
                <a14:hiddenFill xmlns:a14="http://schemas.microsoft.com/office/drawing/2010/main">
                  <a:solidFill>
                    <a:srgbClr val="FFFFFF"/>
                  </a:solidFill>
                </a14:hiddenFill>
              </a:ext>
            </a:extLst>
          </p:spPr>
        </p:pic>
      </p:grpSp>
      <p:sp>
        <p:nvSpPr>
          <p:cNvPr id="127" name="Afgeronde rechthoek 32">
            <a:extLst>
              <a:ext uri="{FF2B5EF4-FFF2-40B4-BE49-F238E27FC236}">
                <a16:creationId xmlns:a16="http://schemas.microsoft.com/office/drawing/2014/main" id="{596CD32D-518C-B14B-BCB6-D93444CCF4CA}"/>
              </a:ext>
            </a:extLst>
          </p:cNvPr>
          <p:cNvSpPr/>
          <p:nvPr/>
        </p:nvSpPr>
        <p:spPr>
          <a:xfrm>
            <a:off x="3512248" y="1844031"/>
            <a:ext cx="1080000" cy="426764"/>
          </a:xfrm>
          <a:prstGeom prst="roundRect">
            <a:avLst>
              <a:gd name="adj" fmla="val 1498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Bronhouder</a:t>
            </a:r>
          </a:p>
        </p:txBody>
      </p:sp>
      <p:sp>
        <p:nvSpPr>
          <p:cNvPr id="128" name="Afgeronde rechthoek 32">
            <a:extLst>
              <a:ext uri="{FF2B5EF4-FFF2-40B4-BE49-F238E27FC236}">
                <a16:creationId xmlns:a16="http://schemas.microsoft.com/office/drawing/2014/main" id="{596CD32D-518C-B14B-BCB6-D93444CCF4CA}"/>
              </a:ext>
            </a:extLst>
          </p:cNvPr>
          <p:cNvSpPr/>
          <p:nvPr/>
        </p:nvSpPr>
        <p:spPr>
          <a:xfrm>
            <a:off x="4641391" y="1844031"/>
            <a:ext cx="1080000" cy="426764"/>
          </a:xfrm>
          <a:prstGeom prst="roundRect">
            <a:avLst>
              <a:gd name="adj" fmla="val 1498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Warmte-productie</a:t>
            </a:r>
            <a:endParaRPr kumimoji="0" lang="nl-NL"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9" name="Afgeronde rechthoek 32">
            <a:extLst>
              <a:ext uri="{FF2B5EF4-FFF2-40B4-BE49-F238E27FC236}">
                <a16:creationId xmlns:a16="http://schemas.microsoft.com/office/drawing/2014/main" id="{596CD32D-518C-B14B-BCB6-D93444CCF4CA}"/>
              </a:ext>
            </a:extLst>
          </p:cNvPr>
          <p:cNvSpPr/>
          <p:nvPr/>
        </p:nvSpPr>
        <p:spPr>
          <a:xfrm>
            <a:off x="5770534" y="1844031"/>
            <a:ext cx="1080000" cy="426764"/>
          </a:xfrm>
          <a:prstGeom prst="roundRect">
            <a:avLst>
              <a:gd name="adj" fmla="val 1498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Beheer &amp; onderhoud</a:t>
            </a:r>
          </a:p>
        </p:txBody>
      </p:sp>
      <p:sp>
        <p:nvSpPr>
          <p:cNvPr id="131" name="Afgeronde rechthoek 32">
            <a:extLst>
              <a:ext uri="{FF2B5EF4-FFF2-40B4-BE49-F238E27FC236}">
                <a16:creationId xmlns:a16="http://schemas.microsoft.com/office/drawing/2014/main" id="{596CD32D-518C-B14B-BCB6-D93444CCF4CA}"/>
              </a:ext>
            </a:extLst>
          </p:cNvPr>
          <p:cNvSpPr/>
          <p:nvPr/>
        </p:nvSpPr>
        <p:spPr>
          <a:xfrm>
            <a:off x="6899675" y="1844031"/>
            <a:ext cx="1080000" cy="426764"/>
          </a:xfrm>
          <a:prstGeom prst="roundRect">
            <a:avLst>
              <a:gd name="adj" fmla="val 1498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Administratieve Levering</a:t>
            </a:r>
          </a:p>
        </p:txBody>
      </p:sp>
      <p:sp>
        <p:nvSpPr>
          <p:cNvPr id="132" name="Afgeronde rechthoek 32">
            <a:extLst>
              <a:ext uri="{FF2B5EF4-FFF2-40B4-BE49-F238E27FC236}">
                <a16:creationId xmlns:a16="http://schemas.microsoft.com/office/drawing/2014/main" id="{596CD32D-518C-B14B-BCB6-D93444CCF4CA}"/>
              </a:ext>
            </a:extLst>
          </p:cNvPr>
          <p:cNvSpPr/>
          <p:nvPr/>
        </p:nvSpPr>
        <p:spPr>
          <a:xfrm>
            <a:off x="8317325" y="1844978"/>
            <a:ext cx="1080000" cy="426764"/>
          </a:xfrm>
          <a:prstGeom prst="roundRect">
            <a:avLst>
              <a:gd name="adj" fmla="val 14985"/>
            </a:avLst>
          </a:prstGeom>
          <a:solidFill>
            <a:srgbClr val="2ECD91"/>
          </a:solidFill>
          <a:ln w="19050">
            <a:solidFill>
              <a:srgbClr val="2ECD9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uLnTx/>
                <a:uFillTx/>
                <a:latin typeface="Calibri" panose="020F0502020204030204"/>
                <a:ea typeface="+mn-ea"/>
                <a:cs typeface="+mn-cs"/>
              </a:rPr>
              <a:t>Eigenaarschap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uLnTx/>
                <a:uFillTx/>
                <a:latin typeface="Calibri" panose="020F0502020204030204"/>
                <a:ea typeface="+mn-ea"/>
                <a:cs typeface="+mn-cs"/>
              </a:rPr>
              <a:t>CWO</a:t>
            </a:r>
          </a:p>
        </p:txBody>
      </p:sp>
      <p:sp>
        <p:nvSpPr>
          <p:cNvPr id="133" name="Afgeronde rechthoek 32">
            <a:extLst>
              <a:ext uri="{FF2B5EF4-FFF2-40B4-BE49-F238E27FC236}">
                <a16:creationId xmlns:a16="http://schemas.microsoft.com/office/drawing/2014/main" id="{596CD32D-518C-B14B-BCB6-D93444CCF4CA}"/>
              </a:ext>
            </a:extLst>
          </p:cNvPr>
          <p:cNvSpPr/>
          <p:nvPr/>
        </p:nvSpPr>
        <p:spPr>
          <a:xfrm>
            <a:off x="9446466" y="1844978"/>
            <a:ext cx="1080000" cy="426764"/>
          </a:xfrm>
          <a:prstGeom prst="roundRect">
            <a:avLst>
              <a:gd name="adj" fmla="val 14985"/>
            </a:avLst>
          </a:prstGeom>
          <a:solidFill>
            <a:srgbClr val="2ECD91"/>
          </a:solidFill>
          <a:ln w="19050">
            <a:solidFill>
              <a:srgbClr val="2ECD9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uLnTx/>
                <a:uFillTx/>
                <a:latin typeface="Calibri" panose="020F0502020204030204"/>
                <a:ea typeface="+mn-ea"/>
                <a:cs typeface="+mn-cs"/>
              </a:rPr>
              <a:t>Eigenaarschap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err="1">
                <a:ln>
                  <a:noFill/>
                </a:ln>
                <a:solidFill>
                  <a:prstClr val="white"/>
                </a:solidFill>
                <a:effectLst/>
                <a:uLnTx/>
                <a:uFillTx/>
                <a:latin typeface="Calibri" panose="020F0502020204030204"/>
                <a:ea typeface="+mn-ea"/>
                <a:cs typeface="+mn-cs"/>
              </a:rPr>
              <a:t>warmteinfra</a:t>
            </a:r>
            <a:endParaRPr kumimoji="0" lang="nl-NL"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Afgeronde rechthoek 32">
            <a:extLst>
              <a:ext uri="{FF2B5EF4-FFF2-40B4-BE49-F238E27FC236}">
                <a16:creationId xmlns:a16="http://schemas.microsoft.com/office/drawing/2014/main" id="{596CD32D-518C-B14B-BCB6-D93444CCF4CA}"/>
              </a:ext>
            </a:extLst>
          </p:cNvPr>
          <p:cNvSpPr/>
          <p:nvPr/>
        </p:nvSpPr>
        <p:spPr>
          <a:xfrm>
            <a:off x="3512248" y="2604132"/>
            <a:ext cx="1080000" cy="648583"/>
          </a:xfrm>
          <a:prstGeom prst="roundRect">
            <a:avLst>
              <a:gd name="adj" fmla="val 14985"/>
            </a:avLst>
          </a:prstGeom>
          <a:solidFill>
            <a:schemeClr val="bg1">
              <a:lumMod val="8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publieke / commerciële partij</a:t>
            </a:r>
          </a:p>
        </p:txBody>
      </p:sp>
      <p:sp>
        <p:nvSpPr>
          <p:cNvPr id="136" name="Afgeronde rechthoek 32">
            <a:extLst>
              <a:ext uri="{FF2B5EF4-FFF2-40B4-BE49-F238E27FC236}">
                <a16:creationId xmlns:a16="http://schemas.microsoft.com/office/drawing/2014/main" id="{596CD32D-518C-B14B-BCB6-D93444CCF4CA}"/>
              </a:ext>
            </a:extLst>
          </p:cNvPr>
          <p:cNvSpPr/>
          <p:nvPr/>
        </p:nvSpPr>
        <p:spPr>
          <a:xfrm>
            <a:off x="5770534" y="2604132"/>
            <a:ext cx="1080000" cy="648583"/>
          </a:xfrm>
          <a:prstGeom prst="roundRect">
            <a:avLst>
              <a:gd name="adj" fmla="val 14985"/>
            </a:avLst>
          </a:prstGeom>
          <a:solidFill>
            <a:schemeClr val="bg1">
              <a:lumMod val="8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publieke / commerciële partij</a:t>
            </a:r>
          </a:p>
        </p:txBody>
      </p:sp>
      <p:sp>
        <p:nvSpPr>
          <p:cNvPr id="137" name="Afgeronde rechthoek 32">
            <a:extLst>
              <a:ext uri="{FF2B5EF4-FFF2-40B4-BE49-F238E27FC236}">
                <a16:creationId xmlns:a16="http://schemas.microsoft.com/office/drawing/2014/main" id="{596CD32D-518C-B14B-BCB6-D93444CCF4CA}"/>
              </a:ext>
            </a:extLst>
          </p:cNvPr>
          <p:cNvSpPr/>
          <p:nvPr/>
        </p:nvSpPr>
        <p:spPr>
          <a:xfrm>
            <a:off x="4643402" y="2604132"/>
            <a:ext cx="1080000" cy="648583"/>
          </a:xfrm>
          <a:prstGeom prst="roundRect">
            <a:avLst>
              <a:gd name="adj" fmla="val 1498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Buurt-</a:t>
            </a:r>
          </a:p>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coöperatie</a:t>
            </a:r>
          </a:p>
        </p:txBody>
      </p:sp>
      <p:sp>
        <p:nvSpPr>
          <p:cNvPr id="138" name="Afgeronde rechthoek 32">
            <a:extLst>
              <a:ext uri="{FF2B5EF4-FFF2-40B4-BE49-F238E27FC236}">
                <a16:creationId xmlns:a16="http://schemas.microsoft.com/office/drawing/2014/main" id="{596CD32D-518C-B14B-BCB6-D93444CCF4CA}"/>
              </a:ext>
            </a:extLst>
          </p:cNvPr>
          <p:cNvSpPr/>
          <p:nvPr/>
        </p:nvSpPr>
        <p:spPr>
          <a:xfrm>
            <a:off x="6920274" y="2600344"/>
            <a:ext cx="1080000" cy="648583"/>
          </a:xfrm>
          <a:prstGeom prst="roundRect">
            <a:avLst>
              <a:gd name="adj" fmla="val 1498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 uit naam  van de Buurt- coöperatie</a:t>
            </a:r>
          </a:p>
        </p:txBody>
      </p:sp>
      <p:sp>
        <p:nvSpPr>
          <p:cNvPr id="139" name="Afgeronde rechthoek 32">
            <a:extLst>
              <a:ext uri="{FF2B5EF4-FFF2-40B4-BE49-F238E27FC236}">
                <a16:creationId xmlns:a16="http://schemas.microsoft.com/office/drawing/2014/main" id="{596CD32D-518C-B14B-BCB6-D93444CCF4CA}"/>
              </a:ext>
            </a:extLst>
          </p:cNvPr>
          <p:cNvSpPr/>
          <p:nvPr/>
        </p:nvSpPr>
        <p:spPr>
          <a:xfrm>
            <a:off x="8317325" y="2593121"/>
            <a:ext cx="1080000" cy="648583"/>
          </a:xfrm>
          <a:prstGeom prst="roundRect">
            <a:avLst>
              <a:gd name="adj" fmla="val 1498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Buurt-</a:t>
            </a:r>
          </a:p>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coöperatie</a:t>
            </a:r>
          </a:p>
        </p:txBody>
      </p:sp>
      <p:sp>
        <p:nvSpPr>
          <p:cNvPr id="140" name="Afgeronde rechthoek 32">
            <a:extLst>
              <a:ext uri="{FF2B5EF4-FFF2-40B4-BE49-F238E27FC236}">
                <a16:creationId xmlns:a16="http://schemas.microsoft.com/office/drawing/2014/main" id="{596CD32D-518C-B14B-BCB6-D93444CCF4CA}"/>
              </a:ext>
            </a:extLst>
          </p:cNvPr>
          <p:cNvSpPr/>
          <p:nvPr/>
        </p:nvSpPr>
        <p:spPr>
          <a:xfrm>
            <a:off x="9446466" y="2593121"/>
            <a:ext cx="1080000" cy="648583"/>
          </a:xfrm>
          <a:prstGeom prst="roundRect">
            <a:avLst>
              <a:gd name="adj" fmla="val 14985"/>
            </a:avLst>
          </a:prstGeom>
          <a:solidFill>
            <a:schemeClr val="bg1">
              <a:lumMod val="7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Buurt-coöperatie </a:t>
            </a:r>
            <a:r>
              <a:rPr kumimoji="0" lang="nl-NL"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a:t>
            </a:r>
          </a:p>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Hybride SPV constructie </a:t>
            </a:r>
          </a:p>
        </p:txBody>
      </p:sp>
      <p:sp>
        <p:nvSpPr>
          <p:cNvPr id="147" name="Afgeronde rechthoek 32">
            <a:extLst>
              <a:ext uri="{FF2B5EF4-FFF2-40B4-BE49-F238E27FC236}">
                <a16:creationId xmlns:a16="http://schemas.microsoft.com/office/drawing/2014/main" id="{596CD32D-518C-B14B-BCB6-D93444CCF4CA}"/>
              </a:ext>
            </a:extLst>
          </p:cNvPr>
          <p:cNvSpPr/>
          <p:nvPr/>
        </p:nvSpPr>
        <p:spPr>
          <a:xfrm>
            <a:off x="3510237" y="3622691"/>
            <a:ext cx="1080000" cy="648583"/>
          </a:xfrm>
          <a:prstGeom prst="roundRect">
            <a:avLst>
              <a:gd name="adj" fmla="val 14985"/>
            </a:avLst>
          </a:prstGeom>
          <a:solidFill>
            <a:schemeClr val="bg1">
              <a:lumMod val="8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publieke / commerciële partij</a:t>
            </a:r>
          </a:p>
        </p:txBody>
      </p:sp>
      <p:sp>
        <p:nvSpPr>
          <p:cNvPr id="149" name="Afgeronde rechthoek 32">
            <a:extLst>
              <a:ext uri="{FF2B5EF4-FFF2-40B4-BE49-F238E27FC236}">
                <a16:creationId xmlns:a16="http://schemas.microsoft.com/office/drawing/2014/main" id="{596CD32D-518C-B14B-BCB6-D93444CCF4CA}"/>
              </a:ext>
            </a:extLst>
          </p:cNvPr>
          <p:cNvSpPr/>
          <p:nvPr/>
        </p:nvSpPr>
        <p:spPr>
          <a:xfrm>
            <a:off x="5768523" y="3622691"/>
            <a:ext cx="1080000" cy="648583"/>
          </a:xfrm>
          <a:prstGeom prst="roundRect">
            <a:avLst>
              <a:gd name="adj" fmla="val 14985"/>
            </a:avLst>
          </a:prstGeom>
          <a:solidFill>
            <a:schemeClr val="bg1">
              <a:lumMod val="8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publieke / commerciële partij</a:t>
            </a:r>
          </a:p>
        </p:txBody>
      </p:sp>
      <p:sp>
        <p:nvSpPr>
          <p:cNvPr id="150" name="Afgeronde rechthoek 32">
            <a:extLst>
              <a:ext uri="{FF2B5EF4-FFF2-40B4-BE49-F238E27FC236}">
                <a16:creationId xmlns:a16="http://schemas.microsoft.com/office/drawing/2014/main" id="{596CD32D-518C-B14B-BCB6-D93444CCF4CA}"/>
              </a:ext>
            </a:extLst>
          </p:cNvPr>
          <p:cNvSpPr/>
          <p:nvPr/>
        </p:nvSpPr>
        <p:spPr>
          <a:xfrm>
            <a:off x="4641391" y="3622691"/>
            <a:ext cx="1080000" cy="648583"/>
          </a:xfrm>
          <a:prstGeom prst="roundRect">
            <a:avLst>
              <a:gd name="adj" fmla="val 1498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Gemeente</a:t>
            </a:r>
          </a:p>
        </p:txBody>
      </p:sp>
      <p:sp>
        <p:nvSpPr>
          <p:cNvPr id="151" name="Afgeronde rechthoek 32">
            <a:extLst>
              <a:ext uri="{FF2B5EF4-FFF2-40B4-BE49-F238E27FC236}">
                <a16:creationId xmlns:a16="http://schemas.microsoft.com/office/drawing/2014/main" id="{596CD32D-518C-B14B-BCB6-D93444CCF4CA}"/>
              </a:ext>
            </a:extLst>
          </p:cNvPr>
          <p:cNvSpPr/>
          <p:nvPr/>
        </p:nvSpPr>
        <p:spPr>
          <a:xfrm>
            <a:off x="6918263" y="3618903"/>
            <a:ext cx="1080000" cy="648583"/>
          </a:xfrm>
          <a:prstGeom prst="roundRect">
            <a:avLst>
              <a:gd name="adj" fmla="val 1498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 uit naam  van Gemeente</a:t>
            </a:r>
          </a:p>
        </p:txBody>
      </p:sp>
      <p:sp>
        <p:nvSpPr>
          <p:cNvPr id="152" name="Afgeronde rechthoek 32">
            <a:extLst>
              <a:ext uri="{FF2B5EF4-FFF2-40B4-BE49-F238E27FC236}">
                <a16:creationId xmlns:a16="http://schemas.microsoft.com/office/drawing/2014/main" id="{596CD32D-518C-B14B-BCB6-D93444CCF4CA}"/>
              </a:ext>
            </a:extLst>
          </p:cNvPr>
          <p:cNvSpPr/>
          <p:nvPr/>
        </p:nvSpPr>
        <p:spPr>
          <a:xfrm>
            <a:off x="8315314" y="3611678"/>
            <a:ext cx="1080000" cy="648583"/>
          </a:xfrm>
          <a:prstGeom prst="roundRect">
            <a:avLst>
              <a:gd name="adj" fmla="val 1498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Gemeente</a:t>
            </a:r>
          </a:p>
        </p:txBody>
      </p:sp>
      <p:sp>
        <p:nvSpPr>
          <p:cNvPr id="153" name="Afgeronde rechthoek 32">
            <a:extLst>
              <a:ext uri="{FF2B5EF4-FFF2-40B4-BE49-F238E27FC236}">
                <a16:creationId xmlns:a16="http://schemas.microsoft.com/office/drawing/2014/main" id="{596CD32D-518C-B14B-BCB6-D93444CCF4CA}"/>
              </a:ext>
            </a:extLst>
          </p:cNvPr>
          <p:cNvSpPr/>
          <p:nvPr/>
        </p:nvSpPr>
        <p:spPr>
          <a:xfrm>
            <a:off x="9444455" y="3611678"/>
            <a:ext cx="1080000" cy="648583"/>
          </a:xfrm>
          <a:prstGeom prst="roundRect">
            <a:avLst>
              <a:gd name="adj" fmla="val 14985"/>
            </a:avLst>
          </a:prstGeom>
          <a:solidFill>
            <a:schemeClr val="bg1">
              <a:lumMod val="7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Gemeente </a:t>
            </a:r>
            <a:r>
              <a:rPr kumimoji="0" lang="nl-NL"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a:t>
            </a:r>
          </a:p>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Hybride SPV constructie </a:t>
            </a:r>
          </a:p>
        </p:txBody>
      </p:sp>
      <p:sp>
        <p:nvSpPr>
          <p:cNvPr id="154" name="Afgeronde rechthoek 32">
            <a:extLst>
              <a:ext uri="{FF2B5EF4-FFF2-40B4-BE49-F238E27FC236}">
                <a16:creationId xmlns:a16="http://schemas.microsoft.com/office/drawing/2014/main" id="{596CD32D-518C-B14B-BCB6-D93444CCF4CA}"/>
              </a:ext>
            </a:extLst>
          </p:cNvPr>
          <p:cNvSpPr/>
          <p:nvPr/>
        </p:nvSpPr>
        <p:spPr>
          <a:xfrm>
            <a:off x="3510237" y="4499619"/>
            <a:ext cx="1080000" cy="648583"/>
          </a:xfrm>
          <a:prstGeom prst="roundRect">
            <a:avLst>
              <a:gd name="adj" fmla="val 14985"/>
            </a:avLst>
          </a:prstGeom>
          <a:solidFill>
            <a:schemeClr val="bg1">
              <a:lumMod val="8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publieke / commerciële partij</a:t>
            </a: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6" name="Afgeronde rechthoek 32">
            <a:extLst>
              <a:ext uri="{FF2B5EF4-FFF2-40B4-BE49-F238E27FC236}">
                <a16:creationId xmlns:a16="http://schemas.microsoft.com/office/drawing/2014/main" id="{596CD32D-518C-B14B-BCB6-D93444CCF4CA}"/>
              </a:ext>
            </a:extLst>
          </p:cNvPr>
          <p:cNvSpPr/>
          <p:nvPr/>
        </p:nvSpPr>
        <p:spPr>
          <a:xfrm>
            <a:off x="5768523" y="4499619"/>
            <a:ext cx="1080000" cy="648583"/>
          </a:xfrm>
          <a:prstGeom prst="roundRect">
            <a:avLst>
              <a:gd name="adj" fmla="val 14985"/>
            </a:avLst>
          </a:prstGeom>
          <a:solidFill>
            <a:schemeClr val="bg1">
              <a:lumMod val="8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Commercieel bedrijf A</a:t>
            </a:r>
          </a:p>
        </p:txBody>
      </p:sp>
      <p:sp>
        <p:nvSpPr>
          <p:cNvPr id="157" name="Afgeronde rechthoek 32">
            <a:extLst>
              <a:ext uri="{FF2B5EF4-FFF2-40B4-BE49-F238E27FC236}">
                <a16:creationId xmlns:a16="http://schemas.microsoft.com/office/drawing/2014/main" id="{596CD32D-518C-B14B-BCB6-D93444CCF4CA}"/>
              </a:ext>
            </a:extLst>
          </p:cNvPr>
          <p:cNvSpPr/>
          <p:nvPr/>
        </p:nvSpPr>
        <p:spPr>
          <a:xfrm>
            <a:off x="4641391" y="4499619"/>
            <a:ext cx="1080000" cy="648583"/>
          </a:xfrm>
          <a:prstGeom prst="roundRect">
            <a:avLst>
              <a:gd name="adj" fmla="val 1498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Commercieel bedrijf A</a:t>
            </a:r>
          </a:p>
        </p:txBody>
      </p:sp>
      <p:sp>
        <p:nvSpPr>
          <p:cNvPr id="158" name="Afgeronde rechthoek 32">
            <a:extLst>
              <a:ext uri="{FF2B5EF4-FFF2-40B4-BE49-F238E27FC236}">
                <a16:creationId xmlns:a16="http://schemas.microsoft.com/office/drawing/2014/main" id="{596CD32D-518C-B14B-BCB6-D93444CCF4CA}"/>
              </a:ext>
            </a:extLst>
          </p:cNvPr>
          <p:cNvSpPr/>
          <p:nvPr/>
        </p:nvSpPr>
        <p:spPr>
          <a:xfrm>
            <a:off x="6918263" y="4495831"/>
            <a:ext cx="1080000" cy="648583"/>
          </a:xfrm>
          <a:prstGeom prst="roundRect">
            <a:avLst>
              <a:gd name="adj" fmla="val 1498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Commercieel bedrijf A</a:t>
            </a:r>
          </a:p>
        </p:txBody>
      </p:sp>
      <p:sp>
        <p:nvSpPr>
          <p:cNvPr id="159" name="Afgeronde rechthoek 32">
            <a:extLst>
              <a:ext uri="{FF2B5EF4-FFF2-40B4-BE49-F238E27FC236}">
                <a16:creationId xmlns:a16="http://schemas.microsoft.com/office/drawing/2014/main" id="{596CD32D-518C-B14B-BCB6-D93444CCF4CA}"/>
              </a:ext>
            </a:extLst>
          </p:cNvPr>
          <p:cNvSpPr/>
          <p:nvPr/>
        </p:nvSpPr>
        <p:spPr>
          <a:xfrm>
            <a:off x="8315314" y="4488608"/>
            <a:ext cx="1080000" cy="648583"/>
          </a:xfrm>
          <a:prstGeom prst="roundRect">
            <a:avLst>
              <a:gd name="adj" fmla="val 1498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Commercieel bedrijf A</a:t>
            </a:r>
          </a:p>
        </p:txBody>
      </p:sp>
      <p:sp>
        <p:nvSpPr>
          <p:cNvPr id="160" name="Afgeronde rechthoek 32">
            <a:extLst>
              <a:ext uri="{FF2B5EF4-FFF2-40B4-BE49-F238E27FC236}">
                <a16:creationId xmlns:a16="http://schemas.microsoft.com/office/drawing/2014/main" id="{596CD32D-518C-B14B-BCB6-D93444CCF4CA}"/>
              </a:ext>
            </a:extLst>
          </p:cNvPr>
          <p:cNvSpPr/>
          <p:nvPr/>
        </p:nvSpPr>
        <p:spPr>
          <a:xfrm>
            <a:off x="9444455" y="4488608"/>
            <a:ext cx="1080000" cy="648583"/>
          </a:xfrm>
          <a:prstGeom prst="roundRect">
            <a:avLst>
              <a:gd name="adj" fmla="val 14985"/>
            </a:avLst>
          </a:prstGeom>
          <a:solidFill>
            <a:schemeClr val="bg1">
              <a:lumMod val="7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Commercieel bedrijf A</a:t>
            </a:r>
          </a:p>
        </p:txBody>
      </p:sp>
      <p:sp>
        <p:nvSpPr>
          <p:cNvPr id="161" name="Afgeronde rechthoek 32">
            <a:extLst>
              <a:ext uri="{FF2B5EF4-FFF2-40B4-BE49-F238E27FC236}">
                <a16:creationId xmlns:a16="http://schemas.microsoft.com/office/drawing/2014/main" id="{596CD32D-518C-B14B-BCB6-D93444CCF4CA}"/>
              </a:ext>
            </a:extLst>
          </p:cNvPr>
          <p:cNvSpPr/>
          <p:nvPr/>
        </p:nvSpPr>
        <p:spPr>
          <a:xfrm>
            <a:off x="3510237" y="5359437"/>
            <a:ext cx="1080000" cy="648583"/>
          </a:xfrm>
          <a:prstGeom prst="roundRect">
            <a:avLst>
              <a:gd name="adj" fmla="val 14985"/>
            </a:avLst>
          </a:prstGeom>
          <a:solidFill>
            <a:schemeClr val="bg1">
              <a:lumMod val="8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publieke / commerciële partij</a:t>
            </a:r>
          </a:p>
        </p:txBody>
      </p:sp>
      <p:sp>
        <p:nvSpPr>
          <p:cNvPr id="163" name="Afgeronde rechthoek 32">
            <a:extLst>
              <a:ext uri="{FF2B5EF4-FFF2-40B4-BE49-F238E27FC236}">
                <a16:creationId xmlns:a16="http://schemas.microsoft.com/office/drawing/2014/main" id="{596CD32D-518C-B14B-BCB6-D93444CCF4CA}"/>
              </a:ext>
            </a:extLst>
          </p:cNvPr>
          <p:cNvSpPr/>
          <p:nvPr/>
        </p:nvSpPr>
        <p:spPr>
          <a:xfrm>
            <a:off x="5768523" y="5370482"/>
            <a:ext cx="1080000" cy="648583"/>
          </a:xfrm>
          <a:prstGeom prst="roundRect">
            <a:avLst>
              <a:gd name="adj" fmla="val 14985"/>
            </a:avLst>
          </a:prstGeom>
          <a:solidFill>
            <a:schemeClr val="bg1">
              <a:lumMod val="8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publieke / commerciële partij</a:t>
            </a:r>
          </a:p>
        </p:txBody>
      </p:sp>
      <p:sp>
        <p:nvSpPr>
          <p:cNvPr id="164" name="Afgeronde rechthoek 32">
            <a:extLst>
              <a:ext uri="{FF2B5EF4-FFF2-40B4-BE49-F238E27FC236}">
                <a16:creationId xmlns:a16="http://schemas.microsoft.com/office/drawing/2014/main" id="{596CD32D-518C-B14B-BCB6-D93444CCF4CA}"/>
              </a:ext>
            </a:extLst>
          </p:cNvPr>
          <p:cNvSpPr/>
          <p:nvPr/>
        </p:nvSpPr>
        <p:spPr>
          <a:xfrm>
            <a:off x="4641391" y="5370482"/>
            <a:ext cx="1080000" cy="648583"/>
          </a:xfrm>
          <a:prstGeom prst="roundRect">
            <a:avLst>
              <a:gd name="adj" fmla="val 1498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Commercieel bedrijf B</a:t>
            </a:r>
          </a:p>
        </p:txBody>
      </p:sp>
      <p:sp>
        <p:nvSpPr>
          <p:cNvPr id="165" name="Afgeronde rechthoek 32">
            <a:extLst>
              <a:ext uri="{FF2B5EF4-FFF2-40B4-BE49-F238E27FC236}">
                <a16:creationId xmlns:a16="http://schemas.microsoft.com/office/drawing/2014/main" id="{596CD32D-518C-B14B-BCB6-D93444CCF4CA}"/>
              </a:ext>
            </a:extLst>
          </p:cNvPr>
          <p:cNvSpPr/>
          <p:nvPr/>
        </p:nvSpPr>
        <p:spPr>
          <a:xfrm>
            <a:off x="6918263" y="5366694"/>
            <a:ext cx="1080000" cy="648583"/>
          </a:xfrm>
          <a:prstGeom prst="roundRect">
            <a:avLst>
              <a:gd name="adj" fmla="val 1498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Commercieel bedrijf B</a:t>
            </a:r>
          </a:p>
        </p:txBody>
      </p:sp>
      <p:sp>
        <p:nvSpPr>
          <p:cNvPr id="166" name="Afgeronde rechthoek 32">
            <a:extLst>
              <a:ext uri="{FF2B5EF4-FFF2-40B4-BE49-F238E27FC236}">
                <a16:creationId xmlns:a16="http://schemas.microsoft.com/office/drawing/2014/main" id="{596CD32D-518C-B14B-BCB6-D93444CCF4CA}"/>
              </a:ext>
            </a:extLst>
          </p:cNvPr>
          <p:cNvSpPr/>
          <p:nvPr/>
        </p:nvSpPr>
        <p:spPr>
          <a:xfrm>
            <a:off x="8315314" y="5359470"/>
            <a:ext cx="1080000" cy="648583"/>
          </a:xfrm>
          <a:prstGeom prst="roundRect">
            <a:avLst>
              <a:gd name="adj" fmla="val 1498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Commercieel bedrijf B</a:t>
            </a:r>
          </a:p>
        </p:txBody>
      </p:sp>
      <p:sp>
        <p:nvSpPr>
          <p:cNvPr id="167" name="Afgeronde rechthoek 32">
            <a:extLst>
              <a:ext uri="{FF2B5EF4-FFF2-40B4-BE49-F238E27FC236}">
                <a16:creationId xmlns:a16="http://schemas.microsoft.com/office/drawing/2014/main" id="{596CD32D-518C-B14B-BCB6-D93444CCF4CA}"/>
              </a:ext>
            </a:extLst>
          </p:cNvPr>
          <p:cNvSpPr/>
          <p:nvPr/>
        </p:nvSpPr>
        <p:spPr>
          <a:xfrm>
            <a:off x="9444455" y="5359470"/>
            <a:ext cx="1080000" cy="648583"/>
          </a:xfrm>
          <a:prstGeom prst="roundRect">
            <a:avLst>
              <a:gd name="adj" fmla="val 14985"/>
            </a:avLst>
          </a:prstGeom>
          <a:solidFill>
            <a:schemeClr val="bg1">
              <a:lumMod val="7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8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publieke / commerciële partij</a:t>
            </a:r>
          </a:p>
        </p:txBody>
      </p:sp>
      <p:sp>
        <p:nvSpPr>
          <p:cNvPr id="168" name="TextBox 27">
            <a:extLst>
              <a:ext uri="{FF2B5EF4-FFF2-40B4-BE49-F238E27FC236}">
                <a16:creationId xmlns:a16="http://schemas.microsoft.com/office/drawing/2014/main" id="{D7226837-E4FA-9548-B2B6-9EBA8FD3605F}"/>
              </a:ext>
            </a:extLst>
          </p:cNvPr>
          <p:cNvSpPr txBox="1"/>
          <p:nvPr/>
        </p:nvSpPr>
        <p:spPr>
          <a:xfrm rot="16200000">
            <a:off x="117073" y="2863079"/>
            <a:ext cx="1298666" cy="123111"/>
          </a:xfrm>
          <a:prstGeom prst="rect">
            <a:avLst/>
          </a:prstGeom>
          <a:solidFill>
            <a:schemeClr val="bg1"/>
          </a:solidFill>
        </p:spPr>
        <p:txBody>
          <a:bodyPr wrap="square" lIns="0" tIns="0" rIns="0" bIns="0" rtlCol="0" anchor="t">
            <a:spAutoFit/>
          </a:bodyPr>
          <a:lstStyle/>
          <a:p>
            <a:pPr marL="0" marR="0" lvl="0" indent="0" algn="ctr" defTabSz="91441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Nieuwe </a:t>
            </a:r>
            <a:r>
              <a:rPr kumimoji="0" lang="en-US" sz="800" b="1" i="0" u="none" strike="noStrike" kern="1200" cap="none" spc="0" normalizeH="0" baseline="0" noProof="0" dirty="0" err="1">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constellatievorm</a:t>
            </a:r>
            <a:endParaRPr kumimoji="0" lang="en-US" sz="8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90601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51C5A3F-8653-4E06-9F57-F7419B152A71}"/>
              </a:ext>
            </a:extLst>
          </p:cNvPr>
          <p:cNvSpPr>
            <a:spLocks noGrp="1"/>
          </p:cNvSpPr>
          <p:nvPr>
            <p:ph type="title"/>
          </p:nvPr>
        </p:nvSpPr>
        <p:spPr>
          <a:xfrm>
            <a:off x="376414" y="360239"/>
            <a:ext cx="11213361" cy="701327"/>
          </a:xfrm>
        </p:spPr>
        <p:txBody>
          <a:bodyPr>
            <a:noAutofit/>
          </a:bodyPr>
          <a:lstStyle/>
          <a:p>
            <a:r>
              <a:rPr lang="nl-NL" sz="2400" dirty="0">
                <a:solidFill>
                  <a:srgbClr val="AD3651"/>
                </a:solidFill>
                <a:latin typeface="Proxima Nova Light" panose="02000506030000020004" pitchFamily="50" charset="0"/>
                <a:ea typeface="Microsoft JhengHei Light"/>
                <a:cs typeface="Calibri Light"/>
              </a:rPr>
              <a:t>Buurtcoöperatief: professionele</a:t>
            </a:r>
            <a:r>
              <a:rPr lang="nl-NL" sz="2400" dirty="0">
                <a:solidFill>
                  <a:srgbClr val="AD3651"/>
                </a:solidFill>
                <a:latin typeface="Proxima Nova Light" panose="02000506030000020004" pitchFamily="50" charset="0"/>
                <a:cs typeface="Calibri" panose="020F0502020204030204" pitchFamily="34" charset="0"/>
              </a:rPr>
              <a:t> organisatievorm, waarin publieke belangen en de </a:t>
            </a:r>
            <a:r>
              <a:rPr lang="nl-NL" sz="2400" dirty="0">
                <a:solidFill>
                  <a:srgbClr val="AD3651"/>
                </a:solidFill>
                <a:latin typeface="Proxima Nova Light" panose="02000506030000020004" pitchFamily="50" charset="0"/>
              </a:rPr>
              <a:t>betrouwbaarheid</a:t>
            </a:r>
            <a:r>
              <a:rPr lang="nl-NL" sz="2400" dirty="0">
                <a:solidFill>
                  <a:srgbClr val="AD3651"/>
                </a:solidFill>
                <a:latin typeface="Proxima Nova Light" panose="02000506030000020004" pitchFamily="50" charset="0"/>
                <a:cs typeface="Calibri" panose="020F0502020204030204" pitchFamily="34" charset="0"/>
              </a:rPr>
              <a:t>, betaalbaarheid en duurzaamheid van het energiesysteem zijn geborgd</a:t>
            </a:r>
            <a:r>
              <a:rPr lang="nl-NL" sz="2400" dirty="0">
                <a:solidFill>
                  <a:srgbClr val="AD3651"/>
                </a:solidFill>
                <a:latin typeface="Proxima Nova Light" panose="02000506030000020004" pitchFamily="50" charset="0"/>
                <a:ea typeface="Microsoft JhengHei Light"/>
                <a:cs typeface="Calibri Light"/>
              </a:rPr>
              <a:t> </a:t>
            </a:r>
            <a:endParaRPr lang="nl-NL" sz="2400" dirty="0">
              <a:solidFill>
                <a:srgbClr val="AD3651"/>
              </a:solidFill>
              <a:latin typeface="Proxima Nova Light" panose="02000506030000020004" pitchFamily="50" charset="0"/>
            </a:endParaRPr>
          </a:p>
        </p:txBody>
      </p:sp>
      <p:sp>
        <p:nvSpPr>
          <p:cNvPr id="7" name="Tijdelijke aanduiding voor dianummer 2">
            <a:extLst>
              <a:ext uri="{FF2B5EF4-FFF2-40B4-BE49-F238E27FC236}">
                <a16:creationId xmlns:a16="http://schemas.microsoft.com/office/drawing/2014/main" id="{C02112AB-EE1D-4AC6-8403-986711672391}"/>
              </a:ext>
            </a:extLst>
          </p:cNvPr>
          <p:cNvSpPr>
            <a:spLocks noGrp="1"/>
          </p:cNvSpPr>
          <p:nvPr>
            <p:ph type="sldNum" sz="quarter" idx="12"/>
          </p:nvPr>
        </p:nvSpPr>
        <p:spPr>
          <a:xfrm>
            <a:off x="923588" y="6264671"/>
            <a:ext cx="224608" cy="2302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12CCA-9C09-4585-9D9C-896A24A07DF1}" type="slidenum">
              <a:rPr kumimoji="0" lang="nl-NL"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kstvak 2"/>
          <p:cNvSpPr txBox="1"/>
          <p:nvPr/>
        </p:nvSpPr>
        <p:spPr>
          <a:xfrm>
            <a:off x="10418618" y="461818"/>
            <a:ext cx="65" cy="246221"/>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pic>
        <p:nvPicPr>
          <p:cNvPr id="2" name="Afbeelding 1"/>
          <p:cNvPicPr>
            <a:picLocks noChangeAspect="1"/>
          </p:cNvPicPr>
          <p:nvPr/>
        </p:nvPicPr>
        <p:blipFill rotWithShape="1">
          <a:blip r:embed="rId3"/>
          <a:srcRect r="11725"/>
          <a:stretch/>
        </p:blipFill>
        <p:spPr>
          <a:xfrm>
            <a:off x="6479922" y="1486180"/>
            <a:ext cx="5543928" cy="4284000"/>
          </a:xfrm>
          <a:prstGeom prst="rect">
            <a:avLst/>
          </a:prstGeom>
        </p:spPr>
      </p:pic>
      <p:sp>
        <p:nvSpPr>
          <p:cNvPr id="4" name="Rechthoek 3"/>
          <p:cNvSpPr/>
          <p:nvPr/>
        </p:nvSpPr>
        <p:spPr>
          <a:xfrm>
            <a:off x="685997" y="1562927"/>
            <a:ext cx="5290739" cy="47089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Coöperatief als organisatie vorm: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De buurt wordt door middel van een buurtcoöperatie eigenaar van het buurtstation en open warmte netwerk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Alle warmteafnemers in de buurt kunnen lid worden van deze coöperatie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Wanneer de buurt zowel producent als gebruiker is, zijn er geen botsende belangen tussen de gebruiker en leverancier van warmte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Gelijkwaardige samenwerking tussen de professionele partijen en de bewoners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Schaal door standaardisatie: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Eenvoudig en op een professionele manier coöperatief bezit organiseren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Organisatorisch en juridisch gebaseerd op standaarden voor de oprichting en exploitatie van het warmtebedrijf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Voorkomen van maatwerk biedt voordelen:  o.a. financieren tegen gunstigere voorwaarden, gezamenlijke voorraden en onderhoud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Het concept moet in processen en financiën transparant zijn </a:t>
            </a:r>
            <a:r>
              <a:rPr kumimoji="0" lang="nl-NL" sz="1200" b="0" i="0" u="none" strike="noStrike" kern="1200" cap="none" spc="0" normalizeH="0" baseline="0" noProof="0" dirty="0" err="1">
                <a:ln>
                  <a:noFill/>
                </a:ln>
                <a:solidFill>
                  <a:schemeClr val="bg2">
                    <a:lumMod val="50000"/>
                  </a:schemeClr>
                </a:solidFill>
                <a:effectLst/>
                <a:uLnTx/>
                <a:uFillTx/>
                <a:latin typeface="Proxima Nova Light" panose="02000506030000020004" pitchFamily="50" charset="0"/>
              </a:rPr>
              <a:t>tbv</a:t>
            </a:r>
            <a:r>
              <a:rPr kumimoji="0" lang="nl-NL" sz="12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 vertrouwen en betaalbaarheid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Leren &amp; ontwikkelen: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chemeClr val="bg2">
                    <a:lumMod val="50000"/>
                  </a:schemeClr>
                </a:solidFill>
                <a:effectLst/>
                <a:uLnTx/>
                <a:uFillTx/>
                <a:latin typeface="Proxima Nova Light" panose="02000506030000020004" pitchFamily="50" charset="0"/>
              </a:rPr>
              <a:t>De ontwikkeling van de standaarden die worden aangeboden is een continu verbeter en leerproces met andere collectieven in binnen- en buitenland en vanuit andere sectoren toegepast op warmte.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Proxima Nova Light" panose="02000506030000020004" pitchFamily="50" charset="0"/>
            </a:endParaRPr>
          </a:p>
        </p:txBody>
      </p:sp>
      <p:sp>
        <p:nvSpPr>
          <p:cNvPr id="15" name="Afgeronde rechthoek 14"/>
          <p:cNvSpPr/>
          <p:nvPr/>
        </p:nvSpPr>
        <p:spPr>
          <a:xfrm>
            <a:off x="376414" y="1408452"/>
            <a:ext cx="5962807" cy="4708981"/>
          </a:xfrm>
          <a:prstGeom prst="roundRect">
            <a:avLst/>
          </a:prstGeom>
          <a:noFill/>
          <a:ln w="19050">
            <a:solidFill>
              <a:srgbClr val="2ECD9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135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
            <a:extLst>
              <a:ext uri="{FF2B5EF4-FFF2-40B4-BE49-F238E27FC236}">
                <a16:creationId xmlns:a16="http://schemas.microsoft.com/office/drawing/2014/main" id="{7623D970-3FE4-46BB-B01F-88AA1AE44190}"/>
              </a:ext>
            </a:extLst>
          </p:cNvPr>
          <p:cNvSpPr>
            <a:spLocks noGrp="1"/>
          </p:cNvSpPr>
          <p:nvPr>
            <p:ph type="title"/>
          </p:nvPr>
        </p:nvSpPr>
        <p:spPr/>
        <p:txBody>
          <a:bodyPr>
            <a:normAutofit/>
          </a:bodyPr>
          <a:lstStyle/>
          <a:p>
            <a:r>
              <a:rPr lang="nl-NL" dirty="0">
                <a:cs typeface="Calibri Light" panose="020F0302020204030204" pitchFamily="34" charset="0"/>
              </a:rPr>
              <a:t>Ecosysteem BES – Lokale en landelijke coalities</a:t>
            </a:r>
          </a:p>
        </p:txBody>
      </p:sp>
      <p:sp>
        <p:nvSpPr>
          <p:cNvPr id="3" name="Tijdelijke aanduiding voor dianummer 2"/>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12CCA-9C09-4585-9D9C-896A24A07DF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Afbeelding 4"/>
          <p:cNvPicPr>
            <a:picLocks noChangeAspect="1"/>
          </p:cNvPicPr>
          <p:nvPr/>
        </p:nvPicPr>
        <p:blipFill rotWithShape="1">
          <a:blip r:embed="rId3"/>
          <a:srcRect b="73469"/>
          <a:stretch/>
        </p:blipFill>
        <p:spPr>
          <a:xfrm>
            <a:off x="332890" y="1738180"/>
            <a:ext cx="10181457" cy="1375225"/>
          </a:xfrm>
          <a:prstGeom prst="rect">
            <a:avLst/>
          </a:prstGeom>
        </p:spPr>
      </p:pic>
      <p:sp>
        <p:nvSpPr>
          <p:cNvPr id="11" name="Ovaal 10"/>
          <p:cNvSpPr/>
          <p:nvPr/>
        </p:nvSpPr>
        <p:spPr>
          <a:xfrm>
            <a:off x="304303" y="2196548"/>
            <a:ext cx="368490" cy="341194"/>
          </a:xfrm>
          <a:prstGeom prst="ellipse">
            <a:avLst/>
          </a:prstGeom>
          <a:solidFill>
            <a:srgbClr val="2ECD91"/>
          </a:solidFill>
          <a:ln w="12700" cap="flat" cmpd="sng" algn="ctr">
            <a:noFill/>
            <a:prstDash val="solid"/>
            <a:miter lim="800000"/>
          </a:ln>
          <a:effectLst/>
        </p:spPr>
        <p:txBody>
          <a:bodyPr rot="0" spcFirstLastPara="0" vertOverflow="overflow" horzOverflow="overflow" vert="vert270" wrap="square" lIns="96000" tIns="60960" rIns="9600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CECFCF">
                  <a:lumMod val="75000"/>
                </a:srgbClr>
              </a:buClr>
              <a:buSzTx/>
              <a:buFontTx/>
              <a:buNone/>
              <a:tabLst/>
              <a:defRPr/>
            </a:pPr>
            <a:endParaRPr kumimoji="0" lang="nl-NL" sz="1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2" name="Tekstvak 11"/>
          <p:cNvSpPr txBox="1"/>
          <p:nvPr/>
        </p:nvSpPr>
        <p:spPr>
          <a:xfrm>
            <a:off x="406322" y="2229965"/>
            <a:ext cx="78983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3" name="Ovaal 12"/>
          <p:cNvSpPr/>
          <p:nvPr/>
        </p:nvSpPr>
        <p:spPr>
          <a:xfrm>
            <a:off x="295997" y="2652120"/>
            <a:ext cx="368490" cy="341194"/>
          </a:xfrm>
          <a:prstGeom prst="ellipse">
            <a:avLst/>
          </a:prstGeom>
          <a:solidFill>
            <a:srgbClr val="2ECD91"/>
          </a:solidFill>
          <a:ln w="12700" cap="flat" cmpd="sng" algn="ctr">
            <a:noFill/>
            <a:prstDash val="solid"/>
            <a:miter lim="800000"/>
          </a:ln>
          <a:effectLst/>
        </p:spPr>
        <p:txBody>
          <a:bodyPr rot="0" spcFirstLastPara="0" vertOverflow="overflow" horzOverflow="overflow" vert="vert270" wrap="square" lIns="96000" tIns="60960" rIns="9600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CECFCF">
                  <a:lumMod val="75000"/>
                </a:srgbClr>
              </a:buClr>
              <a:buSzTx/>
              <a:buFontTx/>
              <a:buNone/>
              <a:tabLst/>
              <a:defRPr/>
            </a:pPr>
            <a:endParaRPr kumimoji="0" lang="nl-NL" sz="1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5" name="Ovaal 24"/>
          <p:cNvSpPr/>
          <p:nvPr/>
        </p:nvSpPr>
        <p:spPr>
          <a:xfrm>
            <a:off x="296348" y="1769984"/>
            <a:ext cx="368490" cy="341194"/>
          </a:xfrm>
          <a:prstGeom prst="ellipse">
            <a:avLst/>
          </a:prstGeom>
          <a:solidFill>
            <a:srgbClr val="2ECD91"/>
          </a:solidFill>
          <a:ln w="12700" cap="flat" cmpd="sng" algn="ctr">
            <a:noFill/>
            <a:prstDash val="solid"/>
            <a:miter lim="800000"/>
          </a:ln>
          <a:effectLst/>
        </p:spPr>
        <p:txBody>
          <a:bodyPr rot="0" spcFirstLastPara="0" vertOverflow="overflow" horzOverflow="overflow" vert="vert270" wrap="square" lIns="96000" tIns="60960" rIns="9600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CECFCF">
                  <a:lumMod val="75000"/>
                </a:srgbClr>
              </a:buClr>
              <a:buSzTx/>
              <a:buFontTx/>
              <a:buNone/>
              <a:tabLst/>
              <a:defRPr/>
            </a:pPr>
            <a:endParaRPr kumimoji="0" lang="nl-NL" sz="1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6" name="Tekstvak 25"/>
          <p:cNvSpPr txBox="1"/>
          <p:nvPr/>
        </p:nvSpPr>
        <p:spPr>
          <a:xfrm>
            <a:off x="406322" y="1786587"/>
            <a:ext cx="78983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7" name="Tekstvak 26"/>
          <p:cNvSpPr txBox="1"/>
          <p:nvPr/>
        </p:nvSpPr>
        <p:spPr>
          <a:xfrm>
            <a:off x="406322" y="2674693"/>
            <a:ext cx="78983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8" name="Ovaal 27"/>
          <p:cNvSpPr/>
          <p:nvPr/>
        </p:nvSpPr>
        <p:spPr>
          <a:xfrm>
            <a:off x="7417808" y="2196548"/>
            <a:ext cx="368490" cy="341194"/>
          </a:xfrm>
          <a:prstGeom prst="ellipse">
            <a:avLst/>
          </a:prstGeom>
          <a:solidFill>
            <a:srgbClr val="2ECD91"/>
          </a:solidFill>
          <a:ln w="12700" cap="flat" cmpd="sng" algn="ctr">
            <a:noFill/>
            <a:prstDash val="solid"/>
            <a:miter lim="800000"/>
          </a:ln>
          <a:effectLst/>
        </p:spPr>
        <p:txBody>
          <a:bodyPr rot="0" spcFirstLastPara="0" vertOverflow="overflow" horzOverflow="overflow" vert="vert270" wrap="square" lIns="96000" tIns="60960" rIns="9600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CECFCF">
                  <a:lumMod val="75000"/>
                </a:srgbClr>
              </a:buClr>
              <a:buSzTx/>
              <a:buFontTx/>
              <a:buNone/>
              <a:tabLst/>
              <a:defRPr/>
            </a:pPr>
            <a:endParaRPr kumimoji="0" lang="nl-NL" sz="1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9" name="Tekstvak 28"/>
          <p:cNvSpPr txBox="1"/>
          <p:nvPr/>
        </p:nvSpPr>
        <p:spPr>
          <a:xfrm>
            <a:off x="7519827" y="2229965"/>
            <a:ext cx="78983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b="1" dirty="0">
                <a:solidFill>
                  <a:prstClr val="white"/>
                </a:solidFill>
                <a:latin typeface="Calibri" panose="020F0502020204030204"/>
              </a:rPr>
              <a:t>1</a:t>
            </a:r>
            <a:endParaRPr kumimoji="0" lang="nl-NL"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al 29"/>
          <p:cNvSpPr/>
          <p:nvPr/>
        </p:nvSpPr>
        <p:spPr>
          <a:xfrm>
            <a:off x="9518614" y="2242683"/>
            <a:ext cx="368490" cy="341194"/>
          </a:xfrm>
          <a:prstGeom prst="ellipse">
            <a:avLst/>
          </a:prstGeom>
          <a:solidFill>
            <a:srgbClr val="2ECD91"/>
          </a:solidFill>
          <a:ln w="12700" cap="flat" cmpd="sng" algn="ctr">
            <a:noFill/>
            <a:prstDash val="solid"/>
            <a:miter lim="800000"/>
          </a:ln>
          <a:effectLst/>
        </p:spPr>
        <p:txBody>
          <a:bodyPr rot="0" spcFirstLastPara="0" vertOverflow="overflow" horzOverflow="overflow" vert="vert270" wrap="square" lIns="96000" tIns="60960" rIns="9600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CECFCF">
                  <a:lumMod val="75000"/>
                </a:srgbClr>
              </a:buClr>
              <a:buSzTx/>
              <a:buFontTx/>
              <a:buNone/>
              <a:tabLst/>
              <a:defRPr/>
            </a:pPr>
            <a:endParaRPr kumimoji="0" lang="nl-NL" sz="1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31" name="Ovaal 30"/>
          <p:cNvSpPr/>
          <p:nvPr/>
        </p:nvSpPr>
        <p:spPr>
          <a:xfrm>
            <a:off x="5499167" y="2213362"/>
            <a:ext cx="368490" cy="341194"/>
          </a:xfrm>
          <a:prstGeom prst="ellipse">
            <a:avLst/>
          </a:prstGeom>
          <a:solidFill>
            <a:srgbClr val="2ECD91"/>
          </a:solidFill>
          <a:ln w="12700" cap="flat" cmpd="sng" algn="ctr">
            <a:noFill/>
            <a:prstDash val="solid"/>
            <a:miter lim="800000"/>
          </a:ln>
          <a:effectLst/>
        </p:spPr>
        <p:txBody>
          <a:bodyPr rot="0" spcFirstLastPara="0" vertOverflow="overflow" horzOverflow="overflow" vert="vert270" wrap="square" lIns="96000" tIns="60960" rIns="9600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CECFCF">
                  <a:lumMod val="75000"/>
                </a:srgbClr>
              </a:buClr>
              <a:buSzTx/>
              <a:buFontTx/>
              <a:buNone/>
              <a:tabLst/>
              <a:defRPr/>
            </a:pPr>
            <a:endParaRPr kumimoji="0" lang="nl-NL" sz="1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32" name="Tekstvak 31"/>
          <p:cNvSpPr txBox="1"/>
          <p:nvPr/>
        </p:nvSpPr>
        <p:spPr>
          <a:xfrm>
            <a:off x="5609141" y="2229965"/>
            <a:ext cx="78983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b="1" dirty="0">
                <a:solidFill>
                  <a:prstClr val="white"/>
                </a:solidFill>
                <a:latin typeface="Calibri" panose="020F0502020204030204"/>
              </a:rPr>
              <a:t>2</a:t>
            </a:r>
            <a:endParaRPr kumimoji="0" lang="nl-NL"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kstvak 32"/>
          <p:cNvSpPr txBox="1"/>
          <p:nvPr/>
        </p:nvSpPr>
        <p:spPr>
          <a:xfrm>
            <a:off x="9641272" y="2246779"/>
            <a:ext cx="78983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2" name="Afbeelding 1">
            <a:extLst>
              <a:ext uri="{FF2B5EF4-FFF2-40B4-BE49-F238E27FC236}">
                <a16:creationId xmlns:a16="http://schemas.microsoft.com/office/drawing/2014/main" id="{CFE44109-8A5E-4E2F-97E7-6578BAF32B8C}"/>
              </a:ext>
            </a:extLst>
          </p:cNvPr>
          <p:cNvPicPr>
            <a:picLocks noChangeAspect="1"/>
          </p:cNvPicPr>
          <p:nvPr/>
        </p:nvPicPr>
        <p:blipFill>
          <a:blip r:embed="rId4"/>
          <a:stretch>
            <a:fillRect/>
          </a:stretch>
        </p:blipFill>
        <p:spPr>
          <a:xfrm>
            <a:off x="4382899" y="2583877"/>
            <a:ext cx="6806798" cy="3344485"/>
          </a:xfrm>
          <a:prstGeom prst="rect">
            <a:avLst/>
          </a:prstGeom>
        </p:spPr>
      </p:pic>
      <p:sp>
        <p:nvSpPr>
          <p:cNvPr id="34" name="Tijdelijke aanduiding voor dianummer 2">
            <a:extLst>
              <a:ext uri="{FF2B5EF4-FFF2-40B4-BE49-F238E27FC236}">
                <a16:creationId xmlns:a16="http://schemas.microsoft.com/office/drawing/2014/main" id="{E9446D75-CE28-419D-8D08-53D4D9394805}"/>
              </a:ext>
            </a:extLst>
          </p:cNvPr>
          <p:cNvSpPr txBox="1">
            <a:spLocks/>
          </p:cNvSpPr>
          <p:nvPr/>
        </p:nvSpPr>
        <p:spPr bwMode="black">
          <a:xfrm>
            <a:off x="480242" y="6190780"/>
            <a:ext cx="224608" cy="230238"/>
          </a:xfrm>
          <a:prstGeom prst="rect">
            <a:avLst/>
          </a:prstGeom>
        </p:spPr>
        <p:txBody>
          <a:bodyPr vert="horz" lIns="0" tIns="0" rIns="0" bIns="0" rtlCol="0" anchor="t" anchorCtr="0"/>
          <a:lstStyle>
            <a:defPPr>
              <a:defRPr lang="nl-NL"/>
            </a:defPPr>
            <a:lvl1pPr marL="0" algn="r" defTabSz="914400" rtl="0" eaLnBrk="1" latinLnBrk="0" hangingPunct="1">
              <a:defRPr sz="1333" b="0" i="0" kern="1200" baseline="0">
                <a:solidFill>
                  <a:schemeClr val="accent2"/>
                </a:solidFill>
                <a:latin typeface="+mj-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D5412CCA-9C09-4585-9D9C-896A24A07DF1}" type="slidenum">
              <a:rPr lang="nl-NL" sz="900" b="1" smtClean="0">
                <a:solidFill>
                  <a:prstClr val="black"/>
                </a:solidFill>
                <a:latin typeface="Microsoft JhengHei Light"/>
              </a:rPr>
              <a:pPr algn="l">
                <a:defRPr/>
              </a:pPr>
              <a:t>8</a:t>
            </a:fld>
            <a:endParaRPr lang="nl-NL" sz="900" b="1" dirty="0">
              <a:solidFill>
                <a:prstClr val="black"/>
              </a:solidFill>
              <a:latin typeface="Microsoft JhengHei Light"/>
            </a:endParaRPr>
          </a:p>
        </p:txBody>
      </p:sp>
    </p:spTree>
    <p:extLst>
      <p:ext uri="{BB962C8B-B14F-4D97-AF65-F5344CB8AC3E}">
        <p14:creationId xmlns:p14="http://schemas.microsoft.com/office/powerpoint/2010/main" val="500440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001B4D-A7EB-4526-9A44-B6E6D8A384CB}"/>
              </a:ext>
            </a:extLst>
          </p:cNvPr>
          <p:cNvSpPr>
            <a:spLocks noGrp="1"/>
          </p:cNvSpPr>
          <p:nvPr>
            <p:ph type="title"/>
          </p:nvPr>
        </p:nvSpPr>
        <p:spPr/>
        <p:txBody>
          <a:bodyPr>
            <a:normAutofit/>
          </a:bodyPr>
          <a:lstStyle/>
          <a:p>
            <a:r>
              <a:rPr lang="nl-NL" dirty="0">
                <a:cs typeface="Calibri Light" panose="020F0302020204030204" pitchFamily="34" charset="0"/>
              </a:rPr>
              <a:t>Waar staan we nu? standaarden in ontwikkeling</a:t>
            </a:r>
          </a:p>
        </p:txBody>
      </p:sp>
      <p:sp>
        <p:nvSpPr>
          <p:cNvPr id="4" name="Content Placeholder 3">
            <a:extLst>
              <a:ext uri="{FF2B5EF4-FFF2-40B4-BE49-F238E27FC236}">
                <a16:creationId xmlns:a16="http://schemas.microsoft.com/office/drawing/2014/main" id="{41110195-E69B-4CBB-A852-A3C31AFE99C5}"/>
              </a:ext>
            </a:extLst>
          </p:cNvPr>
          <p:cNvSpPr>
            <a:spLocks noGrp="1"/>
          </p:cNvSpPr>
          <p:nvPr>
            <p:ph idx="1"/>
          </p:nvPr>
        </p:nvSpPr>
        <p:spPr/>
        <p:txBody>
          <a:bodyPr/>
          <a:lstStyle/>
          <a:p>
            <a:endParaRPr lang="en-GB"/>
          </a:p>
        </p:txBody>
      </p:sp>
      <p:sp>
        <p:nvSpPr>
          <p:cNvPr id="5" name="Tijdelijke aanduiding voor dianummer 4">
            <a:extLst>
              <a:ext uri="{FF2B5EF4-FFF2-40B4-BE49-F238E27FC236}">
                <a16:creationId xmlns:a16="http://schemas.microsoft.com/office/drawing/2014/main" id="{C486F4CA-0901-4C9F-83D6-8A5E42CF5B11}"/>
              </a:ext>
            </a:extLst>
          </p:cNvPr>
          <p:cNvSpPr>
            <a:spLocks noGrp="1"/>
          </p:cNvSpPr>
          <p:nvPr>
            <p:ph type="sldNum" sz="quarter" idx="4294967295"/>
          </p:nvPr>
        </p:nvSpPr>
        <p:spPr>
          <a:xfrm>
            <a:off x="9448800" y="6356350"/>
            <a:ext cx="2743200" cy="365125"/>
          </a:xfrm>
        </p:spPr>
        <p:txBody>
          <a:bodyPr/>
          <a:lstStyle/>
          <a:p>
            <a:fld id="{52236286-4DC8-46DE-9269-8F728FBC0641}" type="slidenum">
              <a:rPr lang="nl-NL" smtClean="0"/>
              <a:pPr/>
              <a:t>9</a:t>
            </a:fld>
            <a:endParaRPr lang="nl-NL" dirty="0"/>
          </a:p>
        </p:txBody>
      </p:sp>
      <p:pic>
        <p:nvPicPr>
          <p:cNvPr id="7" name="Afbeelding 6">
            <a:extLst>
              <a:ext uri="{FF2B5EF4-FFF2-40B4-BE49-F238E27FC236}">
                <a16:creationId xmlns:a16="http://schemas.microsoft.com/office/drawing/2014/main" id="{93680E1A-5EB4-4CF9-BB37-46B1F7EEEE9F}"/>
              </a:ext>
            </a:extLst>
          </p:cNvPr>
          <p:cNvPicPr>
            <a:picLocks noChangeAspect="1"/>
          </p:cNvPicPr>
          <p:nvPr/>
        </p:nvPicPr>
        <p:blipFill>
          <a:blip r:embed="rId2"/>
          <a:stretch>
            <a:fillRect/>
          </a:stretch>
        </p:blipFill>
        <p:spPr>
          <a:xfrm>
            <a:off x="4706405" y="2187204"/>
            <a:ext cx="1026365" cy="1447073"/>
          </a:xfrm>
          <a:prstGeom prst="rect">
            <a:avLst/>
          </a:prstGeom>
        </p:spPr>
      </p:pic>
      <p:pic>
        <p:nvPicPr>
          <p:cNvPr id="8" name="Afbeelding 7">
            <a:extLst>
              <a:ext uri="{FF2B5EF4-FFF2-40B4-BE49-F238E27FC236}">
                <a16:creationId xmlns:a16="http://schemas.microsoft.com/office/drawing/2014/main" id="{17CAB5EA-39DB-49DD-A340-2F11B31D85FE}"/>
              </a:ext>
            </a:extLst>
          </p:cNvPr>
          <p:cNvPicPr>
            <a:picLocks noChangeAspect="1"/>
          </p:cNvPicPr>
          <p:nvPr/>
        </p:nvPicPr>
        <p:blipFill>
          <a:blip r:embed="rId3"/>
          <a:stretch>
            <a:fillRect/>
          </a:stretch>
        </p:blipFill>
        <p:spPr>
          <a:xfrm>
            <a:off x="6612103" y="2186841"/>
            <a:ext cx="1071752" cy="1447073"/>
          </a:xfrm>
          <a:prstGeom prst="rect">
            <a:avLst/>
          </a:prstGeom>
        </p:spPr>
      </p:pic>
      <p:pic>
        <p:nvPicPr>
          <p:cNvPr id="9" name="Afbeelding 8">
            <a:extLst>
              <a:ext uri="{FF2B5EF4-FFF2-40B4-BE49-F238E27FC236}">
                <a16:creationId xmlns:a16="http://schemas.microsoft.com/office/drawing/2014/main" id="{92CACB32-CEF7-4931-BF3E-6B2E2D2D827D}"/>
              </a:ext>
            </a:extLst>
          </p:cNvPr>
          <p:cNvPicPr>
            <a:picLocks noChangeAspect="1"/>
          </p:cNvPicPr>
          <p:nvPr/>
        </p:nvPicPr>
        <p:blipFill>
          <a:blip r:embed="rId4"/>
          <a:stretch>
            <a:fillRect/>
          </a:stretch>
        </p:blipFill>
        <p:spPr>
          <a:xfrm>
            <a:off x="6220956" y="2535937"/>
            <a:ext cx="1068859" cy="1505733"/>
          </a:xfrm>
          <a:prstGeom prst="rect">
            <a:avLst/>
          </a:prstGeom>
        </p:spPr>
      </p:pic>
      <p:pic>
        <p:nvPicPr>
          <p:cNvPr id="10" name="Afbeelding 9">
            <a:extLst>
              <a:ext uri="{FF2B5EF4-FFF2-40B4-BE49-F238E27FC236}">
                <a16:creationId xmlns:a16="http://schemas.microsoft.com/office/drawing/2014/main" id="{08DBA19C-1B07-40BE-B706-62F2711334FE}"/>
              </a:ext>
            </a:extLst>
          </p:cNvPr>
          <p:cNvPicPr>
            <a:picLocks noChangeAspect="1"/>
          </p:cNvPicPr>
          <p:nvPr/>
        </p:nvPicPr>
        <p:blipFill>
          <a:blip r:embed="rId5"/>
          <a:stretch>
            <a:fillRect/>
          </a:stretch>
        </p:blipFill>
        <p:spPr>
          <a:xfrm>
            <a:off x="4990980" y="2519475"/>
            <a:ext cx="1039447" cy="1447073"/>
          </a:xfrm>
          <a:prstGeom prst="rect">
            <a:avLst/>
          </a:prstGeom>
        </p:spPr>
      </p:pic>
      <p:pic>
        <p:nvPicPr>
          <p:cNvPr id="11" name="Afbeelding 10">
            <a:extLst>
              <a:ext uri="{FF2B5EF4-FFF2-40B4-BE49-F238E27FC236}">
                <a16:creationId xmlns:a16="http://schemas.microsoft.com/office/drawing/2014/main" id="{F17AF669-2FE7-4FD7-85B9-0605BE41B894}"/>
              </a:ext>
            </a:extLst>
          </p:cNvPr>
          <p:cNvPicPr>
            <a:picLocks noChangeAspect="1"/>
          </p:cNvPicPr>
          <p:nvPr/>
        </p:nvPicPr>
        <p:blipFill>
          <a:blip r:embed="rId6"/>
          <a:stretch>
            <a:fillRect/>
          </a:stretch>
        </p:blipFill>
        <p:spPr>
          <a:xfrm>
            <a:off x="5572656" y="2995170"/>
            <a:ext cx="1046687" cy="1461258"/>
          </a:xfrm>
          <a:prstGeom prst="rect">
            <a:avLst/>
          </a:prstGeom>
        </p:spPr>
      </p:pic>
      <p:pic>
        <p:nvPicPr>
          <p:cNvPr id="13" name="Afbeelding 12">
            <a:extLst>
              <a:ext uri="{FF2B5EF4-FFF2-40B4-BE49-F238E27FC236}">
                <a16:creationId xmlns:a16="http://schemas.microsoft.com/office/drawing/2014/main" id="{7BF8BB6F-1C8E-4367-BB0E-A053357A524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8086" y="2071342"/>
            <a:ext cx="3726644" cy="2527291"/>
          </a:xfrm>
          <a:prstGeom prst="rect">
            <a:avLst/>
          </a:prstGeom>
          <a:noFill/>
          <a:ln>
            <a:noFill/>
          </a:ln>
        </p:spPr>
      </p:pic>
      <p:pic>
        <p:nvPicPr>
          <p:cNvPr id="14" name="Afbeelding 13">
            <a:extLst>
              <a:ext uri="{FF2B5EF4-FFF2-40B4-BE49-F238E27FC236}">
                <a16:creationId xmlns:a16="http://schemas.microsoft.com/office/drawing/2014/main" id="{5C758E13-1A14-43E6-9E6B-F093A3D2318C}"/>
              </a:ext>
            </a:extLst>
          </p:cNvPr>
          <p:cNvPicPr>
            <a:picLocks noChangeAspect="1"/>
          </p:cNvPicPr>
          <p:nvPr/>
        </p:nvPicPr>
        <p:blipFill>
          <a:blip r:embed="rId8"/>
          <a:stretch>
            <a:fillRect/>
          </a:stretch>
        </p:blipFill>
        <p:spPr>
          <a:xfrm>
            <a:off x="8075002" y="2186841"/>
            <a:ext cx="3774031" cy="2122892"/>
          </a:xfrm>
          <a:prstGeom prst="rect">
            <a:avLst/>
          </a:prstGeom>
        </p:spPr>
      </p:pic>
      <p:sp>
        <p:nvSpPr>
          <p:cNvPr id="15" name="Tekstvak 14">
            <a:extLst>
              <a:ext uri="{FF2B5EF4-FFF2-40B4-BE49-F238E27FC236}">
                <a16:creationId xmlns:a16="http://schemas.microsoft.com/office/drawing/2014/main" id="{525C4171-3621-4F30-AEF0-73367B817503}"/>
              </a:ext>
            </a:extLst>
          </p:cNvPr>
          <p:cNvSpPr txBox="1"/>
          <p:nvPr/>
        </p:nvSpPr>
        <p:spPr>
          <a:xfrm>
            <a:off x="4903065" y="4809613"/>
            <a:ext cx="2615075" cy="276999"/>
          </a:xfrm>
          <a:prstGeom prst="rect">
            <a:avLst/>
          </a:prstGeom>
          <a:noFill/>
        </p:spPr>
        <p:txBody>
          <a:bodyPr wrap="none" rtlCol="0">
            <a:spAutoFit/>
          </a:bodyPr>
          <a:lstStyle/>
          <a:p>
            <a:r>
              <a:rPr lang="nl-NL" sz="1200" dirty="0">
                <a:latin typeface="Calibri" panose="020F0502020204030204" pitchFamily="34" charset="0"/>
                <a:cs typeface="Calibri" panose="020F0502020204030204" pitchFamily="34" charset="0"/>
              </a:rPr>
              <a:t>Academie en kennisplatform met tools</a:t>
            </a:r>
          </a:p>
        </p:txBody>
      </p:sp>
      <p:sp>
        <p:nvSpPr>
          <p:cNvPr id="16" name="Tekstvak 15">
            <a:extLst>
              <a:ext uri="{FF2B5EF4-FFF2-40B4-BE49-F238E27FC236}">
                <a16:creationId xmlns:a16="http://schemas.microsoft.com/office/drawing/2014/main" id="{187634DE-59EB-4D96-A243-94C85D8918FD}"/>
              </a:ext>
            </a:extLst>
          </p:cNvPr>
          <p:cNvSpPr txBox="1"/>
          <p:nvPr/>
        </p:nvSpPr>
        <p:spPr>
          <a:xfrm>
            <a:off x="1756467" y="4885436"/>
            <a:ext cx="1146083" cy="276999"/>
          </a:xfrm>
          <a:prstGeom prst="rect">
            <a:avLst/>
          </a:prstGeom>
          <a:noFill/>
        </p:spPr>
        <p:txBody>
          <a:bodyPr wrap="none" rtlCol="0">
            <a:spAutoFit/>
          </a:bodyPr>
          <a:lstStyle/>
          <a:p>
            <a:r>
              <a:rPr lang="nl-NL" sz="1200" dirty="0">
                <a:latin typeface="Calibri" panose="020F0502020204030204" pitchFamily="34" charset="0"/>
                <a:cs typeface="Calibri" panose="020F0502020204030204" pitchFamily="34" charset="0"/>
              </a:rPr>
              <a:t>12 stappenplan</a:t>
            </a:r>
          </a:p>
        </p:txBody>
      </p:sp>
      <p:sp>
        <p:nvSpPr>
          <p:cNvPr id="17" name="Tekstvak 16">
            <a:extLst>
              <a:ext uri="{FF2B5EF4-FFF2-40B4-BE49-F238E27FC236}">
                <a16:creationId xmlns:a16="http://schemas.microsoft.com/office/drawing/2014/main" id="{00A22FA1-F999-4533-80D4-56059757BF01}"/>
              </a:ext>
            </a:extLst>
          </p:cNvPr>
          <p:cNvSpPr txBox="1"/>
          <p:nvPr/>
        </p:nvSpPr>
        <p:spPr>
          <a:xfrm>
            <a:off x="9395938" y="4750458"/>
            <a:ext cx="1410835" cy="276999"/>
          </a:xfrm>
          <a:prstGeom prst="rect">
            <a:avLst/>
          </a:prstGeom>
          <a:noFill/>
        </p:spPr>
        <p:txBody>
          <a:bodyPr wrap="none" rtlCol="0">
            <a:spAutoFit/>
          </a:bodyPr>
          <a:lstStyle/>
          <a:p>
            <a:r>
              <a:rPr lang="nl-NL" sz="1200" dirty="0">
                <a:latin typeface="Calibri" panose="020F0502020204030204" pitchFamily="34" charset="0"/>
                <a:cs typeface="Calibri" panose="020F0502020204030204" pitchFamily="34" charset="0"/>
              </a:rPr>
              <a:t>Juridische structuur</a:t>
            </a:r>
          </a:p>
        </p:txBody>
      </p:sp>
      <p:sp>
        <p:nvSpPr>
          <p:cNvPr id="22" name="Tijdelijke aanduiding voor dianummer 2">
            <a:extLst>
              <a:ext uri="{FF2B5EF4-FFF2-40B4-BE49-F238E27FC236}">
                <a16:creationId xmlns:a16="http://schemas.microsoft.com/office/drawing/2014/main" id="{55C568AA-B4C3-45B6-95D7-B6FD926B4431}"/>
              </a:ext>
            </a:extLst>
          </p:cNvPr>
          <p:cNvSpPr txBox="1">
            <a:spLocks/>
          </p:cNvSpPr>
          <p:nvPr/>
        </p:nvSpPr>
        <p:spPr bwMode="black">
          <a:xfrm>
            <a:off x="480242" y="6190780"/>
            <a:ext cx="224608" cy="230238"/>
          </a:xfrm>
          <a:prstGeom prst="rect">
            <a:avLst/>
          </a:prstGeom>
        </p:spPr>
        <p:txBody>
          <a:bodyPr vert="horz" lIns="0" tIns="0" rIns="0" bIns="0" rtlCol="0" anchor="t" anchorCtr="0"/>
          <a:lstStyle>
            <a:defPPr>
              <a:defRPr lang="nl-NL"/>
            </a:defPPr>
            <a:lvl1pPr marL="0" algn="r" defTabSz="914400" rtl="0" eaLnBrk="1" latinLnBrk="0" hangingPunct="1">
              <a:defRPr sz="1333" b="0" i="0" kern="1200" baseline="0">
                <a:solidFill>
                  <a:schemeClr val="accent2"/>
                </a:solidFill>
                <a:latin typeface="+mj-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D5412CCA-9C09-4585-9D9C-896A24A07DF1}" type="slidenum">
              <a:rPr lang="nl-NL" sz="900" b="1" smtClean="0">
                <a:solidFill>
                  <a:prstClr val="black"/>
                </a:solidFill>
                <a:latin typeface="Microsoft JhengHei Light"/>
              </a:rPr>
              <a:pPr algn="l">
                <a:defRPr/>
              </a:pPr>
              <a:t>9</a:t>
            </a:fld>
            <a:endParaRPr lang="nl-NL" sz="900" b="1" dirty="0">
              <a:solidFill>
                <a:prstClr val="black"/>
              </a:solidFill>
              <a:latin typeface="Microsoft JhengHei Light"/>
            </a:endParaRPr>
          </a:p>
        </p:txBody>
      </p:sp>
      <p:sp>
        <p:nvSpPr>
          <p:cNvPr id="3" name="Rechthoek 2">
            <a:extLst>
              <a:ext uri="{FF2B5EF4-FFF2-40B4-BE49-F238E27FC236}">
                <a16:creationId xmlns:a16="http://schemas.microsoft.com/office/drawing/2014/main" id="{A2708982-DC66-4D37-B522-8E7CE8689C34}"/>
              </a:ext>
            </a:extLst>
          </p:cNvPr>
          <p:cNvSpPr/>
          <p:nvPr/>
        </p:nvSpPr>
        <p:spPr>
          <a:xfrm>
            <a:off x="10101355" y="275208"/>
            <a:ext cx="2281561" cy="795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nl-NL" dirty="0"/>
          </a:p>
        </p:txBody>
      </p:sp>
    </p:spTree>
    <p:extLst>
      <p:ext uri="{BB962C8B-B14F-4D97-AF65-F5344CB8AC3E}">
        <p14:creationId xmlns:p14="http://schemas.microsoft.com/office/powerpoint/2010/main" val="23960647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c.w2oULQYCKAjLQwVWqMA"/>
</p:tagLst>
</file>

<file path=ppt/theme/theme1.xml><?xml version="1.0" encoding="utf-8"?>
<a:theme xmlns:a="http://schemas.openxmlformats.org/drawingml/2006/main" name="Template powerpoi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owerpoint" id="{3AC29CBD-FF13-41B0-8557-D25B340D1684}" vid="{9EE2F2CE-4949-4D35-A007-3E065AF212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ACD9311D1FF743974EA9F992C4E8F7" ma:contentTypeVersion="11" ma:contentTypeDescription="Create a new document." ma:contentTypeScope="" ma:versionID="99cdd8f24e04356504d7fffda1b6f8d3">
  <xsd:schema xmlns:xsd="http://www.w3.org/2001/XMLSchema" xmlns:xs="http://www.w3.org/2001/XMLSchema" xmlns:p="http://schemas.microsoft.com/office/2006/metadata/properties" xmlns:ns2="24f7fcfb-a8eb-41b9-bc99-065a59729e59" xmlns:ns3="295d7ba0-4f4c-4e21-b0c1-99a66545e09a" targetNamespace="http://schemas.microsoft.com/office/2006/metadata/properties" ma:root="true" ma:fieldsID="e8a32410192e6133d3cdf401ee65d6ad" ns2:_="" ns3:_="">
    <xsd:import namespace="24f7fcfb-a8eb-41b9-bc99-065a59729e59"/>
    <xsd:import namespace="295d7ba0-4f4c-4e21-b0c1-99a66545e09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f7fcfb-a8eb-41b9-bc99-065a59729e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5d7ba0-4f4c-4e21-b0c1-99a66545e09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3B34BD-A593-44A0-85C2-C61BA2D73EA8}">
  <ds:schemaRefs>
    <ds:schemaRef ds:uri="http://schemas.microsoft.com/sharepoint/v3/contenttype/forms"/>
  </ds:schemaRefs>
</ds:datastoreItem>
</file>

<file path=customXml/itemProps2.xml><?xml version="1.0" encoding="utf-8"?>
<ds:datastoreItem xmlns:ds="http://schemas.openxmlformats.org/officeDocument/2006/customXml" ds:itemID="{42E4F827-AD26-4D22-BC45-DE89312F3EBE}"/>
</file>

<file path=customXml/itemProps3.xml><?xml version="1.0" encoding="utf-8"?>
<ds:datastoreItem xmlns:ds="http://schemas.openxmlformats.org/officeDocument/2006/customXml" ds:itemID="{64958838-B023-47DC-8EA9-DCACCAD05729}">
  <ds:schemaRefs>
    <ds:schemaRef ds:uri="http://schemas.microsoft.com/office/infopath/2007/PartnerControls"/>
    <ds:schemaRef ds:uri="http://schemas.microsoft.com/office/2006/metadata/properties"/>
    <ds:schemaRef ds:uri="http://purl.org/dc/terms/"/>
    <ds:schemaRef ds:uri="295d7ba0-4f4c-4e21-b0c1-99a66545e09a"/>
    <ds:schemaRef ds:uri="http://purl.org/dc/dcmitype/"/>
    <ds:schemaRef ds:uri="http://schemas.microsoft.com/office/2006/documentManagement/types"/>
    <ds:schemaRef ds:uri="http://purl.org/dc/elements/1.1/"/>
    <ds:schemaRef ds:uri="http://www.w3.org/XML/1998/namespace"/>
    <ds:schemaRef ds:uri="http://schemas.openxmlformats.org/package/2006/metadata/core-properties"/>
    <ds:schemaRef ds:uri="24f7fcfb-a8eb-41b9-bc99-065a59729e59"/>
  </ds:schemaRefs>
</ds:datastoreItem>
</file>

<file path=docProps/app.xml><?xml version="1.0" encoding="utf-8"?>
<Properties xmlns="http://schemas.openxmlformats.org/officeDocument/2006/extended-properties" xmlns:vt="http://schemas.openxmlformats.org/officeDocument/2006/docPropsVTypes">
  <Template>Template powerpoint</Template>
  <TotalTime>32</TotalTime>
  <Words>1793</Words>
  <Application>Microsoft Office PowerPoint</Application>
  <PresentationFormat>Widescreen</PresentationFormat>
  <Paragraphs>209</Paragraphs>
  <Slides>14</Slides>
  <Notes>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3" baseType="lpstr">
      <vt:lpstr>Microsoft JhengHei Light</vt:lpstr>
      <vt:lpstr>Acumin Pro Thin</vt:lpstr>
      <vt:lpstr>Arial</vt:lpstr>
      <vt:lpstr>Calibri</vt:lpstr>
      <vt:lpstr>Calibri Light</vt:lpstr>
      <vt:lpstr>Proxima Nova Light</vt:lpstr>
      <vt:lpstr>Wingdings</vt:lpstr>
      <vt:lpstr>Template powerpoint</vt:lpstr>
      <vt:lpstr>think-cell Slide</vt:lpstr>
      <vt:lpstr>Basis Presentatie  Buurt Energie Systeem (BES) 'Warmte voor de wijk en door de wijk' </vt:lpstr>
      <vt:lpstr> Aanleiding </vt:lpstr>
      <vt:lpstr>Buurt Energie Systeem (BES):  Warmte voor de buurt en door de buurt</vt:lpstr>
      <vt:lpstr>PowerPoint Presentation</vt:lpstr>
      <vt:lpstr>PowerPoint Presentation</vt:lpstr>
      <vt:lpstr>PowerPoint Presentation</vt:lpstr>
      <vt:lpstr>Buurtcoöperatief: professionele organisatievorm, waarin publieke belangen en de betrouwbaarheid, betaalbaarheid en duurzaamheid van het energiesysteem zijn geborgd </vt:lpstr>
      <vt:lpstr>Ecosysteem BES – Lokale en landelijke coalities</vt:lpstr>
      <vt:lpstr>Waar staan we nu? standaarden in ontwikkeling</vt:lpstr>
      <vt:lpstr>Buurt Energie Systeem – Nijmegen Hengstdal</vt:lpstr>
      <vt:lpstr>Buurt Energie Systeem – Arnhem Hoogkamp</vt:lpstr>
      <vt:lpstr>Succesfactoren voor een goede start</vt:lpstr>
      <vt:lpstr>Succesfactoren voor een goede start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Basis Presentatie Buurt Energie Systeem  (BES) 'Warmte voor de wijk en door de wijk' </dc:title>
  <dc:creator>Carla ten Kate</dc:creator>
  <cp:lastModifiedBy>Ester Veldhuis</cp:lastModifiedBy>
  <cp:revision>2</cp:revision>
  <dcterms:created xsi:type="dcterms:W3CDTF">2022-01-24T10:45:53Z</dcterms:created>
  <dcterms:modified xsi:type="dcterms:W3CDTF">2022-01-27T13:15:39Z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0x01010090ACD9311D1FF743974EA9F992C4E8F7</vt:lpwstr>
  </property>
</Properties>
</file>