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61" r:id="rId5"/>
    <p:sldId id="262" r:id="rId6"/>
    <p:sldId id="257" r:id="rId7"/>
    <p:sldId id="263"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B593"/>
    <a:srgbClr val="AD3651"/>
    <a:srgbClr val="35CD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6" d="100"/>
          <a:sy n="86" d="100"/>
        </p:scale>
        <p:origin x="47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er Veldhuis" userId="6c54af95-699c-4b02-942f-190724fc3229" providerId="ADAL" clId="{2A8754B2-E709-46CC-9CE8-616D3CAD3F2F}"/>
    <pc:docChg chg="custSel modSld">
      <pc:chgData name="Ester Veldhuis" userId="6c54af95-699c-4b02-942f-190724fc3229" providerId="ADAL" clId="{2A8754B2-E709-46CC-9CE8-616D3CAD3F2F}" dt="2022-01-27T18:28:25.951" v="41" actId="20577"/>
      <pc:docMkLst>
        <pc:docMk/>
      </pc:docMkLst>
      <pc:sldChg chg="modSp mod">
        <pc:chgData name="Ester Veldhuis" userId="6c54af95-699c-4b02-942f-190724fc3229" providerId="ADAL" clId="{2A8754B2-E709-46CC-9CE8-616D3CAD3F2F}" dt="2022-01-27T18:28:25.951" v="41" actId="20577"/>
        <pc:sldMkLst>
          <pc:docMk/>
          <pc:sldMk cId="3159339728" sldId="261"/>
        </pc:sldMkLst>
        <pc:spChg chg="mod">
          <ac:chgData name="Ester Veldhuis" userId="6c54af95-699c-4b02-942f-190724fc3229" providerId="ADAL" clId="{2A8754B2-E709-46CC-9CE8-616D3CAD3F2F}" dt="2022-01-27T18:28:14.123" v="35" actId="6549"/>
          <ac:spMkLst>
            <pc:docMk/>
            <pc:sldMk cId="3159339728" sldId="261"/>
            <ac:spMk id="2" creationId="{36896DA0-4EDD-4553-9397-52F1BD18E9A8}"/>
          </ac:spMkLst>
        </pc:spChg>
        <pc:spChg chg="mod">
          <ac:chgData name="Ester Veldhuis" userId="6c54af95-699c-4b02-942f-190724fc3229" providerId="ADAL" clId="{2A8754B2-E709-46CC-9CE8-616D3CAD3F2F}" dt="2022-01-27T18:28:25.951" v="41" actId="20577"/>
          <ac:spMkLst>
            <pc:docMk/>
            <pc:sldMk cId="3159339728" sldId="261"/>
            <ac:spMk id="3" creationId="{F04AE89C-2B63-4967-B546-0197B9699F7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873622-0D9D-4F53-AFE0-428AD6B7E026}" type="datetimeFigureOut">
              <a:rPr lang="en-GB" smtClean="0"/>
              <a:t>27/01/2022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1DE020-7338-44E6-BDF6-283FC9645C4E}" type="slidenum">
              <a:rPr lang="en-GB" smtClean="0"/>
              <a:t>‹#›</a:t>
            </a:fld>
            <a:endParaRPr lang="en-GB"/>
          </a:p>
        </p:txBody>
      </p:sp>
    </p:spTree>
    <p:extLst>
      <p:ext uri="{BB962C8B-B14F-4D97-AF65-F5344CB8AC3E}">
        <p14:creationId xmlns:p14="http://schemas.microsoft.com/office/powerpoint/2010/main" val="127058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3" name="Rectangle: Single Corner Rounded 22">
            <a:extLst>
              <a:ext uri="{FF2B5EF4-FFF2-40B4-BE49-F238E27FC236}">
                <a16:creationId xmlns:a16="http://schemas.microsoft.com/office/drawing/2014/main" id="{BFACCCE5-690B-4FC6-9635-1F05205A9327}"/>
              </a:ext>
            </a:extLst>
          </p:cNvPr>
          <p:cNvSpPr/>
          <p:nvPr userDrawn="1"/>
        </p:nvSpPr>
        <p:spPr>
          <a:xfrm>
            <a:off x="1" y="1114697"/>
            <a:ext cx="7402286" cy="5743304"/>
          </a:xfrm>
          <a:prstGeom prst="round1Rect">
            <a:avLst/>
          </a:prstGeom>
          <a:solidFill>
            <a:srgbClr val="55B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7">
            <a:extLst>
              <a:ext uri="{FF2B5EF4-FFF2-40B4-BE49-F238E27FC236}">
                <a16:creationId xmlns:a16="http://schemas.microsoft.com/office/drawing/2014/main" id="{1596E9DA-7644-4041-ACB6-2D2ABA7897B0}"/>
              </a:ext>
            </a:extLst>
          </p:cNvPr>
          <p:cNvSpPr>
            <a:spLocks noGrp="1"/>
          </p:cNvSpPr>
          <p:nvPr>
            <p:ph type="title" hasCustomPrompt="1"/>
          </p:nvPr>
        </p:nvSpPr>
        <p:spPr>
          <a:xfrm>
            <a:off x="549275" y="1979119"/>
            <a:ext cx="6283325" cy="697580"/>
          </a:xfrm>
        </p:spPr>
        <p:txBody>
          <a:bodyPr>
            <a:normAutofit/>
          </a:bodyPr>
          <a:lstStyle>
            <a:lvl1pPr>
              <a:defRPr sz="3600" b="1">
                <a:solidFill>
                  <a:schemeClr val="bg1"/>
                </a:solidFill>
                <a:latin typeface="Proxima Nova Light" panose="02000506030000020004" pitchFamily="50" charset="0"/>
              </a:defRPr>
            </a:lvl1pPr>
          </a:lstStyle>
          <a:p>
            <a:r>
              <a:rPr lang="en-US" dirty="0" err="1"/>
              <a:t>Titel</a:t>
            </a:r>
            <a:endParaRPr lang="en-GB" dirty="0"/>
          </a:p>
        </p:txBody>
      </p:sp>
      <p:sp>
        <p:nvSpPr>
          <p:cNvPr id="15" name="Text Placeholder 14">
            <a:extLst>
              <a:ext uri="{FF2B5EF4-FFF2-40B4-BE49-F238E27FC236}">
                <a16:creationId xmlns:a16="http://schemas.microsoft.com/office/drawing/2014/main" id="{18173270-86A8-4ACB-9160-3258CFC4914A}"/>
              </a:ext>
            </a:extLst>
          </p:cNvPr>
          <p:cNvSpPr>
            <a:spLocks noGrp="1"/>
          </p:cNvSpPr>
          <p:nvPr>
            <p:ph type="body" sz="quarter" idx="10"/>
          </p:nvPr>
        </p:nvSpPr>
        <p:spPr>
          <a:xfrm>
            <a:off x="549275" y="3341688"/>
            <a:ext cx="6283325" cy="3059112"/>
          </a:xfrm>
        </p:spPr>
        <p:txBody>
          <a:bodyPr>
            <a:normAutofit/>
          </a:bodyPr>
          <a:lstStyle>
            <a:lvl1pPr marL="0" indent="0">
              <a:buFont typeface="Wingdings" panose="05000000000000000000" pitchFamily="2" charset="2"/>
              <a:buNone/>
              <a:defRPr sz="1600">
                <a:solidFill>
                  <a:schemeClr val="bg1"/>
                </a:solidFill>
                <a:latin typeface="Proxima Nova Light" panose="02000506030000020004" pitchFamily="50" charset="0"/>
              </a:defRPr>
            </a:lvl1pPr>
            <a:lvl2pPr marL="742950" indent="-285750">
              <a:buFont typeface="Wingdings" panose="05000000000000000000" pitchFamily="2" charset="2"/>
              <a:buChar char="§"/>
              <a:defRPr sz="1600">
                <a:solidFill>
                  <a:schemeClr val="bg1"/>
                </a:solidFill>
                <a:latin typeface="Proxima Nova Light" panose="02000506030000020004" pitchFamily="50" charset="0"/>
              </a:defRPr>
            </a:lvl2pPr>
            <a:lvl3pPr marL="1200150" indent="-285750">
              <a:buFont typeface="Wingdings" panose="05000000000000000000" pitchFamily="2" charset="2"/>
              <a:buChar char="§"/>
              <a:defRPr sz="1600">
                <a:solidFill>
                  <a:schemeClr val="bg1"/>
                </a:solidFill>
                <a:latin typeface="Proxima Nova Light" panose="02000506030000020004" pitchFamily="50" charset="0"/>
              </a:defRPr>
            </a:lvl3pPr>
            <a:lvl4pPr marL="1657350" indent="-285750">
              <a:buFont typeface="Wingdings" panose="05000000000000000000" pitchFamily="2" charset="2"/>
              <a:buChar char="§"/>
              <a:defRPr sz="1600">
                <a:solidFill>
                  <a:schemeClr val="bg1"/>
                </a:solidFill>
                <a:latin typeface="Proxima Nova Light" panose="02000506030000020004" pitchFamily="50" charset="0"/>
              </a:defRPr>
            </a:lvl4pPr>
            <a:lvl5pPr marL="2114550" indent="-285750">
              <a:buFont typeface="Wingdings" panose="05000000000000000000" pitchFamily="2" charset="2"/>
              <a:buChar char="§"/>
              <a:defRPr sz="1600">
                <a:solidFill>
                  <a:schemeClr val="bg1"/>
                </a:solidFill>
                <a:latin typeface="Proxima Nova Light" panose="02000506030000020004" pitchFamily="50" charset="0"/>
              </a:defRPr>
            </a:lvl5pPr>
          </a:lstStyle>
          <a:p>
            <a:pPr lvl="0"/>
            <a:r>
              <a:rPr lang="en-US"/>
              <a:t>Click to edit Master text styles</a:t>
            </a:r>
          </a:p>
        </p:txBody>
      </p:sp>
      <p:sp>
        <p:nvSpPr>
          <p:cNvPr id="3" name="Text Placeholder 2">
            <a:extLst>
              <a:ext uri="{FF2B5EF4-FFF2-40B4-BE49-F238E27FC236}">
                <a16:creationId xmlns:a16="http://schemas.microsoft.com/office/drawing/2014/main" id="{806ABCEC-378C-434D-AC72-16B3D53853D1}"/>
              </a:ext>
            </a:extLst>
          </p:cNvPr>
          <p:cNvSpPr>
            <a:spLocks noGrp="1"/>
          </p:cNvSpPr>
          <p:nvPr>
            <p:ph type="body" sz="quarter" idx="11" hasCustomPrompt="1"/>
          </p:nvPr>
        </p:nvSpPr>
        <p:spPr>
          <a:xfrm>
            <a:off x="549275" y="2676699"/>
            <a:ext cx="6283325" cy="531639"/>
          </a:xfrm>
        </p:spPr>
        <p:txBody>
          <a:bodyPr>
            <a:normAutofit/>
          </a:bodyPr>
          <a:lstStyle>
            <a:lvl1pPr marL="0" indent="0">
              <a:buNone/>
              <a:defRPr sz="2200">
                <a:solidFill>
                  <a:schemeClr val="bg1"/>
                </a:solidFill>
                <a:latin typeface="Proxima Nova Light" panose="02000506030000020004" pitchFamily="50" charset="0"/>
              </a:defRPr>
            </a:lvl1pPr>
          </a:lstStyle>
          <a:p>
            <a:pPr lvl="0"/>
            <a:r>
              <a:rPr lang="en-US" dirty="0" err="1"/>
              <a:t>Ondertitel</a:t>
            </a:r>
            <a:endParaRPr lang="en-GB" dirty="0"/>
          </a:p>
        </p:txBody>
      </p:sp>
    </p:spTree>
    <p:extLst>
      <p:ext uri="{BB962C8B-B14F-4D97-AF65-F5344CB8AC3E}">
        <p14:creationId xmlns:p14="http://schemas.microsoft.com/office/powerpoint/2010/main" val="22873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19E839-1895-4FC9-8A90-00A14A204CBC}"/>
              </a:ext>
            </a:extLst>
          </p:cNvPr>
          <p:cNvSpPr>
            <a:spLocks noGrp="1"/>
          </p:cNvSpPr>
          <p:nvPr>
            <p:ph type="dt" sz="half" idx="10"/>
          </p:nvPr>
        </p:nvSpPr>
        <p:spPr/>
        <p:txBody>
          <a:bodyPr/>
          <a:lstStyle/>
          <a:p>
            <a:fld id="{7450638B-C0A4-479F-B8E7-91AA98B0C871}" type="datetimeFigureOut">
              <a:rPr lang="en-GB" smtClean="0"/>
              <a:t>27/01/2022</a:t>
            </a:fld>
            <a:endParaRPr lang="en-GB"/>
          </a:p>
        </p:txBody>
      </p:sp>
      <p:sp>
        <p:nvSpPr>
          <p:cNvPr id="3" name="Footer Placeholder 2">
            <a:extLst>
              <a:ext uri="{FF2B5EF4-FFF2-40B4-BE49-F238E27FC236}">
                <a16:creationId xmlns:a16="http://schemas.microsoft.com/office/drawing/2014/main" id="{5EBFC288-0438-495C-871C-FA8FC64BADD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D1EC555-2D2F-4A6E-825E-090021E12507}"/>
              </a:ext>
            </a:extLst>
          </p:cNvPr>
          <p:cNvSpPr>
            <a:spLocks noGrp="1"/>
          </p:cNvSpPr>
          <p:nvPr>
            <p:ph type="sldNum" sz="quarter" idx="12"/>
          </p:nvPr>
        </p:nvSpPr>
        <p:spPr/>
        <p:txBody>
          <a:bodyPr/>
          <a:lstStyle/>
          <a:p>
            <a:fld id="{01FB6C47-A6B4-4731-9171-AFD24726FC5F}" type="slidenum">
              <a:rPr lang="en-GB" smtClean="0"/>
              <a:t>‹#›</a:t>
            </a:fld>
            <a:endParaRPr lang="en-GB"/>
          </a:p>
        </p:txBody>
      </p:sp>
    </p:spTree>
    <p:extLst>
      <p:ext uri="{BB962C8B-B14F-4D97-AF65-F5344CB8AC3E}">
        <p14:creationId xmlns:p14="http://schemas.microsoft.com/office/powerpoint/2010/main" val="4022896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3A632-8A6A-49BF-90BC-E0139B283D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902A40-6B04-4DE1-AB1B-603FA66F77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9D83D2-B4AD-4263-A970-2870E6C04A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BC2F3D-E82D-406D-908B-EAB8960D25DC}"/>
              </a:ext>
            </a:extLst>
          </p:cNvPr>
          <p:cNvSpPr>
            <a:spLocks noGrp="1"/>
          </p:cNvSpPr>
          <p:nvPr>
            <p:ph type="dt" sz="half" idx="10"/>
          </p:nvPr>
        </p:nvSpPr>
        <p:spPr/>
        <p:txBody>
          <a:bodyPr/>
          <a:lstStyle/>
          <a:p>
            <a:fld id="{7450638B-C0A4-479F-B8E7-91AA98B0C871}" type="datetimeFigureOut">
              <a:rPr lang="en-GB" smtClean="0"/>
              <a:t>27/01/2022</a:t>
            </a:fld>
            <a:endParaRPr lang="en-GB"/>
          </a:p>
        </p:txBody>
      </p:sp>
      <p:sp>
        <p:nvSpPr>
          <p:cNvPr id="6" name="Footer Placeholder 5">
            <a:extLst>
              <a:ext uri="{FF2B5EF4-FFF2-40B4-BE49-F238E27FC236}">
                <a16:creationId xmlns:a16="http://schemas.microsoft.com/office/drawing/2014/main" id="{D91B7781-8C04-4C0F-840E-6D0837935F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C4EFF8-CCBE-4C55-9B3C-E312B4606A3B}"/>
              </a:ext>
            </a:extLst>
          </p:cNvPr>
          <p:cNvSpPr>
            <a:spLocks noGrp="1"/>
          </p:cNvSpPr>
          <p:nvPr>
            <p:ph type="sldNum" sz="quarter" idx="12"/>
          </p:nvPr>
        </p:nvSpPr>
        <p:spPr/>
        <p:txBody>
          <a:bodyPr/>
          <a:lstStyle/>
          <a:p>
            <a:fld id="{01FB6C47-A6B4-4731-9171-AFD24726FC5F}" type="slidenum">
              <a:rPr lang="en-GB" smtClean="0"/>
              <a:t>‹#›</a:t>
            </a:fld>
            <a:endParaRPr lang="en-GB"/>
          </a:p>
        </p:txBody>
      </p:sp>
    </p:spTree>
    <p:extLst>
      <p:ext uri="{BB962C8B-B14F-4D97-AF65-F5344CB8AC3E}">
        <p14:creationId xmlns:p14="http://schemas.microsoft.com/office/powerpoint/2010/main" val="2876900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309A3-E17F-41D9-B34B-1A678B63B9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35147D-014A-4925-B247-B19BFED8EC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D0F193A9-3A4B-4C6E-AC91-20B532761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BC6CE7-1397-4DC0-A578-D3B4034D1245}"/>
              </a:ext>
            </a:extLst>
          </p:cNvPr>
          <p:cNvSpPr>
            <a:spLocks noGrp="1"/>
          </p:cNvSpPr>
          <p:nvPr>
            <p:ph type="dt" sz="half" idx="10"/>
          </p:nvPr>
        </p:nvSpPr>
        <p:spPr/>
        <p:txBody>
          <a:bodyPr/>
          <a:lstStyle/>
          <a:p>
            <a:fld id="{7450638B-C0A4-479F-B8E7-91AA98B0C871}" type="datetimeFigureOut">
              <a:rPr lang="en-GB" smtClean="0"/>
              <a:t>27/01/2022</a:t>
            </a:fld>
            <a:endParaRPr lang="en-GB"/>
          </a:p>
        </p:txBody>
      </p:sp>
      <p:sp>
        <p:nvSpPr>
          <p:cNvPr id="6" name="Footer Placeholder 5">
            <a:extLst>
              <a:ext uri="{FF2B5EF4-FFF2-40B4-BE49-F238E27FC236}">
                <a16:creationId xmlns:a16="http://schemas.microsoft.com/office/drawing/2014/main" id="{98D60EB0-ED58-4CF6-8B0C-DE66D5B839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0297B7-143E-4ED5-9D05-47171672BFE7}"/>
              </a:ext>
            </a:extLst>
          </p:cNvPr>
          <p:cNvSpPr>
            <a:spLocks noGrp="1"/>
          </p:cNvSpPr>
          <p:nvPr>
            <p:ph type="sldNum" sz="quarter" idx="12"/>
          </p:nvPr>
        </p:nvSpPr>
        <p:spPr/>
        <p:txBody>
          <a:bodyPr/>
          <a:lstStyle/>
          <a:p>
            <a:fld id="{01FB6C47-A6B4-4731-9171-AFD24726FC5F}" type="slidenum">
              <a:rPr lang="en-GB" smtClean="0"/>
              <a:t>‹#›</a:t>
            </a:fld>
            <a:endParaRPr lang="en-GB"/>
          </a:p>
        </p:txBody>
      </p:sp>
    </p:spTree>
    <p:extLst>
      <p:ext uri="{BB962C8B-B14F-4D97-AF65-F5344CB8AC3E}">
        <p14:creationId xmlns:p14="http://schemas.microsoft.com/office/powerpoint/2010/main" val="1802817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8B9C2-76C0-43C2-B9EC-BF2B20BF2DB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2E9287-0AC9-42E3-B5A7-966B4411C7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0EBEB5-43A2-4D52-AFE4-97926047251A}"/>
              </a:ext>
            </a:extLst>
          </p:cNvPr>
          <p:cNvSpPr>
            <a:spLocks noGrp="1"/>
          </p:cNvSpPr>
          <p:nvPr>
            <p:ph type="dt" sz="half" idx="10"/>
          </p:nvPr>
        </p:nvSpPr>
        <p:spPr/>
        <p:txBody>
          <a:bodyPr/>
          <a:lstStyle/>
          <a:p>
            <a:fld id="{7450638B-C0A4-479F-B8E7-91AA98B0C871}" type="datetimeFigureOut">
              <a:rPr lang="en-GB" smtClean="0"/>
              <a:t>27/01/2022</a:t>
            </a:fld>
            <a:endParaRPr lang="en-GB"/>
          </a:p>
        </p:txBody>
      </p:sp>
      <p:sp>
        <p:nvSpPr>
          <p:cNvPr id="5" name="Footer Placeholder 4">
            <a:extLst>
              <a:ext uri="{FF2B5EF4-FFF2-40B4-BE49-F238E27FC236}">
                <a16:creationId xmlns:a16="http://schemas.microsoft.com/office/drawing/2014/main" id="{23B63E21-A0D7-431B-9974-524ED58E79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1DAEB3-E81A-49BD-A581-69CDB3895EB6}"/>
              </a:ext>
            </a:extLst>
          </p:cNvPr>
          <p:cNvSpPr>
            <a:spLocks noGrp="1"/>
          </p:cNvSpPr>
          <p:nvPr>
            <p:ph type="sldNum" sz="quarter" idx="12"/>
          </p:nvPr>
        </p:nvSpPr>
        <p:spPr/>
        <p:txBody>
          <a:bodyPr/>
          <a:lstStyle/>
          <a:p>
            <a:fld id="{01FB6C47-A6B4-4731-9171-AFD24726FC5F}" type="slidenum">
              <a:rPr lang="en-GB" smtClean="0"/>
              <a:t>‹#›</a:t>
            </a:fld>
            <a:endParaRPr lang="en-GB"/>
          </a:p>
        </p:txBody>
      </p:sp>
    </p:spTree>
    <p:extLst>
      <p:ext uri="{BB962C8B-B14F-4D97-AF65-F5344CB8AC3E}">
        <p14:creationId xmlns:p14="http://schemas.microsoft.com/office/powerpoint/2010/main" val="218460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3515FF-9E46-42D0-81C6-77A970153E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49CE5B-4407-4958-A232-EB06420C5E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C62AEB-BE89-40A9-B0A7-303238DB0AFA}"/>
              </a:ext>
            </a:extLst>
          </p:cNvPr>
          <p:cNvSpPr>
            <a:spLocks noGrp="1"/>
          </p:cNvSpPr>
          <p:nvPr>
            <p:ph type="dt" sz="half" idx="10"/>
          </p:nvPr>
        </p:nvSpPr>
        <p:spPr/>
        <p:txBody>
          <a:bodyPr/>
          <a:lstStyle/>
          <a:p>
            <a:fld id="{7450638B-C0A4-479F-B8E7-91AA98B0C871}" type="datetimeFigureOut">
              <a:rPr lang="en-GB" smtClean="0"/>
              <a:t>27/01/2022</a:t>
            </a:fld>
            <a:endParaRPr lang="en-GB"/>
          </a:p>
        </p:txBody>
      </p:sp>
      <p:sp>
        <p:nvSpPr>
          <p:cNvPr id="5" name="Footer Placeholder 4">
            <a:extLst>
              <a:ext uri="{FF2B5EF4-FFF2-40B4-BE49-F238E27FC236}">
                <a16:creationId xmlns:a16="http://schemas.microsoft.com/office/drawing/2014/main" id="{57580617-A871-41EC-AC1D-80D8BD621C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7B957E-0892-4F09-A75C-B66EB8E6D554}"/>
              </a:ext>
            </a:extLst>
          </p:cNvPr>
          <p:cNvSpPr>
            <a:spLocks noGrp="1"/>
          </p:cNvSpPr>
          <p:nvPr>
            <p:ph type="sldNum" sz="quarter" idx="12"/>
          </p:nvPr>
        </p:nvSpPr>
        <p:spPr/>
        <p:txBody>
          <a:bodyPr/>
          <a:lstStyle/>
          <a:p>
            <a:fld id="{01FB6C47-A6B4-4731-9171-AFD24726FC5F}" type="slidenum">
              <a:rPr lang="en-GB" smtClean="0"/>
              <a:t>‹#›</a:t>
            </a:fld>
            <a:endParaRPr lang="en-GB"/>
          </a:p>
        </p:txBody>
      </p:sp>
    </p:spTree>
    <p:extLst>
      <p:ext uri="{BB962C8B-B14F-4D97-AF65-F5344CB8AC3E}">
        <p14:creationId xmlns:p14="http://schemas.microsoft.com/office/powerpoint/2010/main" val="3824520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A7BB3-9E5A-48F4-A165-C7C8F0ECEF11}"/>
              </a:ext>
            </a:extLst>
          </p:cNvPr>
          <p:cNvSpPr>
            <a:spLocks noGrp="1"/>
          </p:cNvSpPr>
          <p:nvPr>
            <p:ph type="title"/>
          </p:nvPr>
        </p:nvSpPr>
        <p:spPr>
          <a:xfrm>
            <a:off x="838200" y="825317"/>
            <a:ext cx="10515600" cy="1009651"/>
          </a:xfrm>
        </p:spPr>
        <p:txBody>
          <a:bodyPr>
            <a:normAutofit/>
          </a:bodyPr>
          <a:lstStyle>
            <a:lvl1pPr>
              <a:defRPr sz="3200">
                <a:solidFill>
                  <a:srgbClr val="AD3651"/>
                </a:solidFill>
                <a:latin typeface="Proxima Nova Light" panose="02000506030000020004" pitchFamily="50" charset="0"/>
              </a:defRPr>
            </a:lvl1pPr>
          </a:lstStyle>
          <a:p>
            <a:r>
              <a:rPr lang="en-US"/>
              <a:t>Click to edit Master title style</a:t>
            </a:r>
            <a:endParaRPr lang="en-GB" dirty="0"/>
          </a:p>
        </p:txBody>
      </p:sp>
      <p:sp>
        <p:nvSpPr>
          <p:cNvPr id="9" name="Rectangle 8">
            <a:extLst>
              <a:ext uri="{FF2B5EF4-FFF2-40B4-BE49-F238E27FC236}">
                <a16:creationId xmlns:a16="http://schemas.microsoft.com/office/drawing/2014/main" id="{EB6EEE22-B481-4B52-9D99-F66035756C0B}"/>
              </a:ext>
            </a:extLst>
          </p:cNvPr>
          <p:cNvSpPr/>
          <p:nvPr userDrawn="1"/>
        </p:nvSpPr>
        <p:spPr>
          <a:xfrm rot="10800000">
            <a:off x="838200" y="591818"/>
            <a:ext cx="10515600" cy="45719"/>
          </a:xfrm>
          <a:prstGeom prst="rect">
            <a:avLst/>
          </a:prstGeom>
          <a:solidFill>
            <a:srgbClr val="55B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6CD3848-21F6-44CE-A972-FF44546FAB04}"/>
              </a:ext>
            </a:extLst>
          </p:cNvPr>
          <p:cNvSpPr/>
          <p:nvPr userDrawn="1"/>
        </p:nvSpPr>
        <p:spPr>
          <a:xfrm rot="10800000">
            <a:off x="838200" y="6220464"/>
            <a:ext cx="10515600" cy="45719"/>
          </a:xfrm>
          <a:prstGeom prst="rect">
            <a:avLst/>
          </a:prstGeom>
          <a:solidFill>
            <a:srgbClr val="55B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a:extLst>
              <a:ext uri="{FF2B5EF4-FFF2-40B4-BE49-F238E27FC236}">
                <a16:creationId xmlns:a16="http://schemas.microsoft.com/office/drawing/2014/main" id="{7BD7DD5D-320E-4142-90F9-94AFB2671C0E}"/>
              </a:ext>
            </a:extLst>
          </p:cNvPr>
          <p:cNvSpPr>
            <a:spLocks noGrp="1"/>
          </p:cNvSpPr>
          <p:nvPr>
            <p:ph idx="1"/>
          </p:nvPr>
        </p:nvSpPr>
        <p:spPr>
          <a:xfrm>
            <a:off x="838199" y="1851751"/>
            <a:ext cx="10515600" cy="4351338"/>
          </a:xfrm>
        </p:spPr>
        <p:txBody>
          <a:bodyPr>
            <a:normAutofit/>
          </a:bodyPr>
          <a:lstStyle>
            <a:lvl1pPr marL="285750" indent="-285750">
              <a:buFont typeface="Wingdings" panose="05000000000000000000" pitchFamily="2" charset="2"/>
              <a:buChar char="§"/>
              <a:defRPr sz="1800">
                <a:solidFill>
                  <a:schemeClr val="bg2">
                    <a:lumMod val="50000"/>
                  </a:schemeClr>
                </a:solidFill>
                <a:latin typeface="Proxima Nova Light" panose="02000506030000020004" pitchFamily="50" charset="0"/>
              </a:defRPr>
            </a:lvl1pPr>
            <a:lvl2pPr marL="685800" indent="-228600">
              <a:buFont typeface="Wingdings" panose="05000000000000000000" pitchFamily="2" charset="2"/>
              <a:buChar char="§"/>
              <a:defRPr sz="1600">
                <a:solidFill>
                  <a:schemeClr val="bg2">
                    <a:lumMod val="50000"/>
                  </a:schemeClr>
                </a:solidFill>
                <a:latin typeface="Proxima Nova Light" panose="02000506030000020004" pitchFamily="50" charset="0"/>
              </a:defRPr>
            </a:lvl2pPr>
            <a:lvl3pPr marL="1143000" indent="-228600">
              <a:buFont typeface="Wingdings" panose="05000000000000000000" pitchFamily="2" charset="2"/>
              <a:buChar char="§"/>
              <a:defRPr sz="1600">
                <a:solidFill>
                  <a:schemeClr val="bg2">
                    <a:lumMod val="50000"/>
                  </a:schemeClr>
                </a:solidFill>
                <a:latin typeface="Proxima Nova Light" panose="02000506030000020004" pitchFamily="50" charset="0"/>
              </a:defRPr>
            </a:lvl3pPr>
            <a:lvl4pPr marL="1600200" indent="-228600">
              <a:buFont typeface="Wingdings" panose="05000000000000000000" pitchFamily="2" charset="2"/>
              <a:buChar char="§"/>
              <a:defRPr sz="1600">
                <a:solidFill>
                  <a:schemeClr val="bg2">
                    <a:lumMod val="50000"/>
                  </a:schemeClr>
                </a:solidFill>
                <a:latin typeface="Proxima Nova Light" panose="02000506030000020004" pitchFamily="50" charset="0"/>
              </a:defRPr>
            </a:lvl4pPr>
            <a:lvl5pPr marL="2057400" indent="-228600">
              <a:buFont typeface="Wingdings" panose="05000000000000000000" pitchFamily="2" charset="2"/>
              <a:buChar char="§"/>
              <a:defRPr sz="1600">
                <a:solidFill>
                  <a:schemeClr val="bg2">
                    <a:lumMod val="50000"/>
                  </a:schemeClr>
                </a:solidFill>
                <a:latin typeface="Proxima Nova Light" panose="0200050603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44603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F43CE3-04D7-46EB-BDBB-EF4CD5914576}"/>
              </a:ext>
            </a:extLst>
          </p:cNvPr>
          <p:cNvSpPr/>
          <p:nvPr userDrawn="1"/>
        </p:nvSpPr>
        <p:spPr>
          <a:xfrm>
            <a:off x="1" y="1"/>
            <a:ext cx="9109165" cy="6858000"/>
          </a:xfrm>
          <a:prstGeom prst="rect">
            <a:avLst/>
          </a:prstGeom>
          <a:solidFill>
            <a:srgbClr val="55B593"/>
          </a:solidFill>
          <a:ln>
            <a:solidFill>
              <a:srgbClr val="35C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A24B146C-96D1-49C0-BB25-81A9624AE74C}"/>
              </a:ext>
            </a:extLst>
          </p:cNvPr>
          <p:cNvSpPr/>
          <p:nvPr userDrawn="1"/>
        </p:nvSpPr>
        <p:spPr>
          <a:xfrm rot="10800000">
            <a:off x="838200" y="574443"/>
            <a:ext cx="7765868" cy="63094"/>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9E212E1-6AD3-4D6F-8059-EB4E10703E35}"/>
              </a:ext>
            </a:extLst>
          </p:cNvPr>
          <p:cNvSpPr/>
          <p:nvPr userDrawn="1"/>
        </p:nvSpPr>
        <p:spPr>
          <a:xfrm rot="10800000">
            <a:off x="838200" y="6203089"/>
            <a:ext cx="7765868" cy="63094"/>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E0D4A325-1E68-45F7-ABA3-BD4EC48857B0}"/>
              </a:ext>
            </a:extLst>
          </p:cNvPr>
          <p:cNvSpPr>
            <a:spLocks noGrp="1"/>
          </p:cNvSpPr>
          <p:nvPr>
            <p:ph type="title"/>
          </p:nvPr>
        </p:nvSpPr>
        <p:spPr>
          <a:xfrm>
            <a:off x="838200" y="825317"/>
            <a:ext cx="7765868" cy="1009651"/>
          </a:xfrm>
        </p:spPr>
        <p:txBody>
          <a:bodyPr>
            <a:normAutofit/>
          </a:bodyPr>
          <a:lstStyle>
            <a:lvl1pPr>
              <a:defRPr sz="3200">
                <a:solidFill>
                  <a:schemeClr val="bg1"/>
                </a:solidFill>
                <a:latin typeface="Proxima Nova Light" panose="02000506030000020004" pitchFamily="50" charset="0"/>
              </a:defRPr>
            </a:lvl1pPr>
          </a:lstStyle>
          <a:p>
            <a:r>
              <a:rPr lang="en-US"/>
              <a:t>Click to edit Master title style</a:t>
            </a:r>
            <a:endParaRPr lang="en-GB" dirty="0"/>
          </a:p>
        </p:txBody>
      </p:sp>
      <p:sp>
        <p:nvSpPr>
          <p:cNvPr id="11" name="Content Placeholder 2">
            <a:extLst>
              <a:ext uri="{FF2B5EF4-FFF2-40B4-BE49-F238E27FC236}">
                <a16:creationId xmlns:a16="http://schemas.microsoft.com/office/drawing/2014/main" id="{73AF732C-012B-4838-88F2-7D1648797354}"/>
              </a:ext>
            </a:extLst>
          </p:cNvPr>
          <p:cNvSpPr>
            <a:spLocks noGrp="1"/>
          </p:cNvSpPr>
          <p:nvPr>
            <p:ph idx="1"/>
          </p:nvPr>
        </p:nvSpPr>
        <p:spPr>
          <a:xfrm>
            <a:off x="838199" y="1851751"/>
            <a:ext cx="7765868" cy="3970564"/>
          </a:xfrm>
        </p:spPr>
        <p:txBody>
          <a:bodyPr>
            <a:normAutofit/>
          </a:bodyPr>
          <a:lstStyle>
            <a:lvl1pPr marL="285750" indent="-285750">
              <a:buFont typeface="Wingdings" panose="05000000000000000000" pitchFamily="2" charset="2"/>
              <a:buChar char="§"/>
              <a:defRPr sz="1800">
                <a:solidFill>
                  <a:schemeClr val="bg1"/>
                </a:solidFill>
                <a:latin typeface="Proxima Nova Light" panose="02000506030000020004" pitchFamily="50" charset="0"/>
              </a:defRPr>
            </a:lvl1pPr>
            <a:lvl2pPr marL="685800" indent="-228600">
              <a:buFont typeface="Wingdings" panose="05000000000000000000" pitchFamily="2" charset="2"/>
              <a:buChar char="§"/>
              <a:defRPr sz="1600">
                <a:solidFill>
                  <a:schemeClr val="bg1"/>
                </a:solidFill>
                <a:latin typeface="Proxima Nova Light" panose="02000506030000020004" pitchFamily="50" charset="0"/>
              </a:defRPr>
            </a:lvl2pPr>
            <a:lvl3pPr marL="1143000" indent="-228600">
              <a:buFont typeface="Wingdings" panose="05000000000000000000" pitchFamily="2" charset="2"/>
              <a:buChar char="§"/>
              <a:defRPr sz="1600">
                <a:solidFill>
                  <a:schemeClr val="bg1"/>
                </a:solidFill>
                <a:latin typeface="Proxima Nova Light" panose="02000506030000020004" pitchFamily="50" charset="0"/>
              </a:defRPr>
            </a:lvl3pPr>
            <a:lvl4pPr marL="1600200" indent="-228600">
              <a:buFont typeface="Wingdings" panose="05000000000000000000" pitchFamily="2" charset="2"/>
              <a:buChar char="§"/>
              <a:defRPr sz="1600">
                <a:solidFill>
                  <a:schemeClr val="bg1"/>
                </a:solidFill>
                <a:latin typeface="Proxima Nova Light" panose="02000506030000020004" pitchFamily="50" charset="0"/>
              </a:defRPr>
            </a:lvl4pPr>
            <a:lvl5pPr marL="2057400" indent="-228600">
              <a:buFont typeface="Wingdings" panose="05000000000000000000" pitchFamily="2" charset="2"/>
              <a:buChar char="§"/>
              <a:defRPr sz="1600">
                <a:solidFill>
                  <a:schemeClr val="bg1"/>
                </a:solidFill>
                <a:latin typeface="Proxima Nova Light" panose="0200050603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42250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323650-4CEC-4095-A4DA-7D6BEBCCBDE6}"/>
              </a:ext>
            </a:extLst>
          </p:cNvPr>
          <p:cNvSpPr>
            <a:spLocks noGrp="1"/>
          </p:cNvSpPr>
          <p:nvPr>
            <p:ph idx="1"/>
          </p:nvPr>
        </p:nvSpPr>
        <p:spPr>
          <a:xfrm>
            <a:off x="838200" y="1825625"/>
            <a:ext cx="6058989" cy="4351338"/>
          </a:xfrm>
        </p:spPr>
        <p:txBody>
          <a:bodyPr/>
          <a:lstStyle>
            <a:lvl1pPr marL="228600" indent="-228600">
              <a:buFont typeface="Wingdings" panose="05000000000000000000" pitchFamily="2" charset="2"/>
              <a:buChar char="§"/>
              <a:defRPr sz="1800">
                <a:solidFill>
                  <a:schemeClr val="bg1">
                    <a:lumMod val="50000"/>
                  </a:schemeClr>
                </a:solidFill>
                <a:latin typeface="Proxima Nova Light" panose="02000506030000020004" pitchFamily="50" charset="0"/>
              </a:defRPr>
            </a:lvl1pPr>
            <a:lvl2pPr marL="685800" indent="-228600">
              <a:buFont typeface="Wingdings" panose="05000000000000000000" pitchFamily="2" charset="2"/>
              <a:buChar char="§"/>
              <a:defRPr sz="1600">
                <a:solidFill>
                  <a:schemeClr val="bg1">
                    <a:lumMod val="50000"/>
                  </a:schemeClr>
                </a:solidFill>
                <a:latin typeface="Proxima Nova Light" panose="02000506030000020004" pitchFamily="50" charset="0"/>
              </a:defRPr>
            </a:lvl2pPr>
            <a:lvl3pPr marL="1143000" indent="-228600">
              <a:buFont typeface="Wingdings" panose="05000000000000000000" pitchFamily="2" charset="2"/>
              <a:buChar char="§"/>
              <a:defRPr sz="1600">
                <a:solidFill>
                  <a:schemeClr val="bg1">
                    <a:lumMod val="50000"/>
                  </a:schemeClr>
                </a:solidFill>
                <a:latin typeface="Proxima Nova Light" panose="02000506030000020004" pitchFamily="50" charset="0"/>
              </a:defRPr>
            </a:lvl3pPr>
            <a:lvl4pPr marL="1600200" indent="-228600">
              <a:buFont typeface="Wingdings" panose="05000000000000000000" pitchFamily="2" charset="2"/>
              <a:buChar char="§"/>
              <a:defRPr sz="1600">
                <a:solidFill>
                  <a:schemeClr val="bg1">
                    <a:lumMod val="50000"/>
                  </a:schemeClr>
                </a:solidFill>
                <a:latin typeface="Proxima Nova Light" panose="02000506030000020004" pitchFamily="50" charset="0"/>
              </a:defRPr>
            </a:lvl4pPr>
            <a:lvl5pPr marL="2057400" indent="-228600">
              <a:buFont typeface="Wingdings" panose="05000000000000000000" pitchFamily="2" charset="2"/>
              <a:buChar char="§"/>
              <a:defRPr sz="1600">
                <a:solidFill>
                  <a:schemeClr val="bg1">
                    <a:lumMod val="50000"/>
                  </a:schemeClr>
                </a:solidFill>
                <a:latin typeface="Proxima Nova Light" panose="0200050603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7">
            <a:extLst>
              <a:ext uri="{FF2B5EF4-FFF2-40B4-BE49-F238E27FC236}">
                <a16:creationId xmlns:a16="http://schemas.microsoft.com/office/drawing/2014/main" id="{A4E2A41E-6E30-4B1B-8B9E-8418A08A5870}"/>
              </a:ext>
            </a:extLst>
          </p:cNvPr>
          <p:cNvSpPr>
            <a:spLocks noGrp="1"/>
          </p:cNvSpPr>
          <p:nvPr>
            <p:ph type="pic" sz="quarter" idx="10"/>
          </p:nvPr>
        </p:nvSpPr>
        <p:spPr>
          <a:xfrm>
            <a:off x="7489054" y="591815"/>
            <a:ext cx="5303111" cy="6266185"/>
          </a:xfrm>
          <a:prstGeom prst="round2SameRect">
            <a:avLst/>
          </a:prstGeom>
        </p:spPr>
        <p:txBody>
          <a:bodyPr/>
          <a:lstStyle>
            <a:lvl1pPr marL="0" indent="0">
              <a:buNone/>
              <a:defRPr/>
            </a:lvl1pPr>
          </a:lstStyle>
          <a:p>
            <a:r>
              <a:rPr lang="en-US"/>
              <a:t>Click icon to add picture</a:t>
            </a:r>
            <a:endParaRPr lang="en-GB" dirty="0"/>
          </a:p>
        </p:txBody>
      </p:sp>
      <p:sp>
        <p:nvSpPr>
          <p:cNvPr id="5" name="Rectangle 4">
            <a:extLst>
              <a:ext uri="{FF2B5EF4-FFF2-40B4-BE49-F238E27FC236}">
                <a16:creationId xmlns:a16="http://schemas.microsoft.com/office/drawing/2014/main" id="{8964507E-DD25-44EC-BC0E-B33518C6816A}"/>
              </a:ext>
            </a:extLst>
          </p:cNvPr>
          <p:cNvSpPr/>
          <p:nvPr userDrawn="1"/>
        </p:nvSpPr>
        <p:spPr>
          <a:xfrm rot="10800000">
            <a:off x="838200" y="591816"/>
            <a:ext cx="6058988" cy="45719"/>
          </a:xfrm>
          <a:prstGeom prst="rect">
            <a:avLst/>
          </a:prstGeom>
          <a:solidFill>
            <a:srgbClr val="35CD91"/>
          </a:solidFill>
          <a:ln>
            <a:solidFill>
              <a:srgbClr val="35C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6936664-D698-4286-9FE1-1FF812900DEA}"/>
              </a:ext>
            </a:extLst>
          </p:cNvPr>
          <p:cNvSpPr/>
          <p:nvPr userDrawn="1"/>
        </p:nvSpPr>
        <p:spPr>
          <a:xfrm rot="10800000" flipV="1">
            <a:off x="838200" y="6174744"/>
            <a:ext cx="6058988" cy="45719"/>
          </a:xfrm>
          <a:prstGeom prst="rect">
            <a:avLst/>
          </a:prstGeom>
          <a:solidFill>
            <a:srgbClr val="35CD91"/>
          </a:solidFill>
          <a:ln>
            <a:solidFill>
              <a:srgbClr val="35C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6BBFCCF2-7CDA-4468-9858-E576C3947F19}"/>
              </a:ext>
            </a:extLst>
          </p:cNvPr>
          <p:cNvSpPr>
            <a:spLocks noGrp="1"/>
          </p:cNvSpPr>
          <p:nvPr>
            <p:ph type="title"/>
          </p:nvPr>
        </p:nvSpPr>
        <p:spPr>
          <a:xfrm>
            <a:off x="838200" y="825317"/>
            <a:ext cx="6058988" cy="1009651"/>
          </a:xfrm>
        </p:spPr>
        <p:txBody>
          <a:bodyPr>
            <a:normAutofit/>
          </a:bodyPr>
          <a:lstStyle>
            <a:lvl1pPr>
              <a:defRPr sz="3200">
                <a:solidFill>
                  <a:srgbClr val="AD3651"/>
                </a:solidFill>
                <a:latin typeface="Proxima Nova Light" panose="02000506030000020004" pitchFamily="50" charset="0"/>
              </a:defRPr>
            </a:lvl1pPr>
          </a:lstStyle>
          <a:p>
            <a:r>
              <a:rPr lang="en-US"/>
              <a:t>Click to edit Master title style</a:t>
            </a:r>
            <a:endParaRPr lang="en-GB" dirty="0"/>
          </a:p>
        </p:txBody>
      </p:sp>
    </p:spTree>
    <p:extLst>
      <p:ext uri="{BB962C8B-B14F-4D97-AF65-F5344CB8AC3E}">
        <p14:creationId xmlns:p14="http://schemas.microsoft.com/office/powerpoint/2010/main" val="21620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8A41162-1EFD-44AE-BC45-4B708E2E7F35}"/>
              </a:ext>
            </a:extLst>
          </p:cNvPr>
          <p:cNvSpPr>
            <a:spLocks noGrp="1"/>
          </p:cNvSpPr>
          <p:nvPr>
            <p:ph type="body" sz="quarter" idx="11"/>
          </p:nvPr>
        </p:nvSpPr>
        <p:spPr>
          <a:xfrm>
            <a:off x="838200" y="1645920"/>
            <a:ext cx="10515599" cy="3352800"/>
          </a:xfrm>
          <a:prstGeom prst="round2DiagRect">
            <a:avLst/>
          </a:prstGeom>
          <a:solidFill>
            <a:srgbClr val="AD3651"/>
          </a:solidFill>
          <a:ln>
            <a:solidFill>
              <a:srgbClr val="AD3651"/>
            </a:solidFill>
          </a:ln>
        </p:spPr>
        <p:txBody>
          <a:bodyPr>
            <a:normAutofit/>
          </a:bodyPr>
          <a:lstStyle>
            <a:lvl1pPr marL="0" indent="0">
              <a:buFontTx/>
              <a:buNone/>
              <a:defRPr sz="2800">
                <a:solidFill>
                  <a:schemeClr val="bg1"/>
                </a:solidFill>
                <a:latin typeface="Proxima Nova Light" panose="02000506030000020004" pitchFamily="50" charset="0"/>
              </a:defRPr>
            </a:lvl1pPr>
            <a:lvl2pPr marL="457200" indent="0">
              <a:buFontTx/>
              <a:buNone/>
              <a:defRPr>
                <a:solidFill>
                  <a:schemeClr val="bg1"/>
                </a:solidFill>
                <a:latin typeface="Acumin Pro Thin" panose="020B0204020202020204" pitchFamily="34" charset="0"/>
              </a:defRPr>
            </a:lvl2pPr>
            <a:lvl3pPr marL="914400" indent="0">
              <a:buFontTx/>
              <a:buNone/>
              <a:defRPr>
                <a:solidFill>
                  <a:schemeClr val="bg1"/>
                </a:solidFill>
                <a:latin typeface="Acumin Pro Thin" panose="020B0204020202020204" pitchFamily="34" charset="0"/>
              </a:defRPr>
            </a:lvl3pPr>
            <a:lvl4pPr marL="1371600" indent="0">
              <a:buFontTx/>
              <a:buNone/>
              <a:defRPr>
                <a:solidFill>
                  <a:schemeClr val="bg1"/>
                </a:solidFill>
                <a:latin typeface="Acumin Pro Thin" panose="020B0204020202020204" pitchFamily="34" charset="0"/>
              </a:defRPr>
            </a:lvl4pPr>
            <a:lvl5pPr marL="1828800" indent="0">
              <a:buFontTx/>
              <a:buNone/>
              <a:defRPr>
                <a:solidFill>
                  <a:schemeClr val="bg1"/>
                </a:solidFill>
                <a:latin typeface="Acumin Pro Thin" panose="020B02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40307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0BD72-D733-4B84-A283-1933232AF8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DB8300B-2E7C-4BC0-B7F9-2CF6B300E6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41FB62-F920-42B8-B6A5-8CE6AA5C59B8}"/>
              </a:ext>
            </a:extLst>
          </p:cNvPr>
          <p:cNvSpPr>
            <a:spLocks noGrp="1"/>
          </p:cNvSpPr>
          <p:nvPr>
            <p:ph type="dt" sz="half" idx="10"/>
          </p:nvPr>
        </p:nvSpPr>
        <p:spPr/>
        <p:txBody>
          <a:bodyPr/>
          <a:lstStyle/>
          <a:p>
            <a:fld id="{7450638B-C0A4-479F-B8E7-91AA98B0C871}" type="datetimeFigureOut">
              <a:rPr lang="en-GB" smtClean="0"/>
              <a:t>27/01/2022</a:t>
            </a:fld>
            <a:endParaRPr lang="en-GB"/>
          </a:p>
        </p:txBody>
      </p:sp>
      <p:sp>
        <p:nvSpPr>
          <p:cNvPr id="5" name="Footer Placeholder 4">
            <a:extLst>
              <a:ext uri="{FF2B5EF4-FFF2-40B4-BE49-F238E27FC236}">
                <a16:creationId xmlns:a16="http://schemas.microsoft.com/office/drawing/2014/main" id="{58083FDB-826B-4144-9285-3B43178511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D7EB8D-4F39-4026-9674-91A1DA04BEA9}"/>
              </a:ext>
            </a:extLst>
          </p:cNvPr>
          <p:cNvSpPr>
            <a:spLocks noGrp="1"/>
          </p:cNvSpPr>
          <p:nvPr>
            <p:ph type="sldNum" sz="quarter" idx="12"/>
          </p:nvPr>
        </p:nvSpPr>
        <p:spPr/>
        <p:txBody>
          <a:bodyPr/>
          <a:lstStyle/>
          <a:p>
            <a:fld id="{01FB6C47-A6B4-4731-9171-AFD24726FC5F}" type="slidenum">
              <a:rPr lang="en-GB" smtClean="0"/>
              <a:t>‹#›</a:t>
            </a:fld>
            <a:endParaRPr lang="en-GB"/>
          </a:p>
        </p:txBody>
      </p:sp>
    </p:spTree>
    <p:extLst>
      <p:ext uri="{BB962C8B-B14F-4D97-AF65-F5344CB8AC3E}">
        <p14:creationId xmlns:p14="http://schemas.microsoft.com/office/powerpoint/2010/main" val="3826123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5024D-86A9-4433-83EB-EF33216CEBCB}"/>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063D53F5-E62E-4720-B097-03EE93E815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029082-E0D4-4051-A515-B953ED5BF0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6AEFABD-A04F-491D-8151-3741BF710B1E}"/>
              </a:ext>
            </a:extLst>
          </p:cNvPr>
          <p:cNvSpPr>
            <a:spLocks noGrp="1"/>
          </p:cNvSpPr>
          <p:nvPr>
            <p:ph type="dt" sz="half" idx="10"/>
          </p:nvPr>
        </p:nvSpPr>
        <p:spPr/>
        <p:txBody>
          <a:bodyPr/>
          <a:lstStyle/>
          <a:p>
            <a:fld id="{7450638B-C0A4-479F-B8E7-91AA98B0C871}" type="datetimeFigureOut">
              <a:rPr lang="en-GB" smtClean="0"/>
              <a:t>27/01/2022</a:t>
            </a:fld>
            <a:endParaRPr lang="en-GB"/>
          </a:p>
        </p:txBody>
      </p:sp>
      <p:sp>
        <p:nvSpPr>
          <p:cNvPr id="6" name="Footer Placeholder 5">
            <a:extLst>
              <a:ext uri="{FF2B5EF4-FFF2-40B4-BE49-F238E27FC236}">
                <a16:creationId xmlns:a16="http://schemas.microsoft.com/office/drawing/2014/main" id="{AF8B28A6-4380-44BE-B6F9-F1617AFE1D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B961E6-3683-4909-B0DD-A9449CF0DCE7}"/>
              </a:ext>
            </a:extLst>
          </p:cNvPr>
          <p:cNvSpPr>
            <a:spLocks noGrp="1"/>
          </p:cNvSpPr>
          <p:nvPr>
            <p:ph type="sldNum" sz="quarter" idx="12"/>
          </p:nvPr>
        </p:nvSpPr>
        <p:spPr/>
        <p:txBody>
          <a:bodyPr/>
          <a:lstStyle/>
          <a:p>
            <a:fld id="{01FB6C47-A6B4-4731-9171-AFD24726FC5F}" type="slidenum">
              <a:rPr lang="en-GB" smtClean="0"/>
              <a:t>‹#›</a:t>
            </a:fld>
            <a:endParaRPr lang="en-GB"/>
          </a:p>
        </p:txBody>
      </p:sp>
    </p:spTree>
    <p:extLst>
      <p:ext uri="{BB962C8B-B14F-4D97-AF65-F5344CB8AC3E}">
        <p14:creationId xmlns:p14="http://schemas.microsoft.com/office/powerpoint/2010/main" val="1329215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4679F-81B3-4781-9C06-EE7768651F4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47E729-DE85-48AD-8779-60CB4514B1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AE955D-1AB2-4E92-95F4-EB8FFD7490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4421A1-91CB-4B03-ABC9-55C334C262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775A87-E910-4C3D-9F2F-0F4FD0A3F2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22B4F6-8234-420E-AC6A-6C0C48C0E854}"/>
              </a:ext>
            </a:extLst>
          </p:cNvPr>
          <p:cNvSpPr>
            <a:spLocks noGrp="1"/>
          </p:cNvSpPr>
          <p:nvPr>
            <p:ph type="dt" sz="half" idx="10"/>
          </p:nvPr>
        </p:nvSpPr>
        <p:spPr/>
        <p:txBody>
          <a:bodyPr/>
          <a:lstStyle/>
          <a:p>
            <a:fld id="{7450638B-C0A4-479F-B8E7-91AA98B0C871}" type="datetimeFigureOut">
              <a:rPr lang="en-GB" smtClean="0"/>
              <a:t>27/01/2022</a:t>
            </a:fld>
            <a:endParaRPr lang="en-GB"/>
          </a:p>
        </p:txBody>
      </p:sp>
      <p:sp>
        <p:nvSpPr>
          <p:cNvPr id="8" name="Footer Placeholder 7">
            <a:extLst>
              <a:ext uri="{FF2B5EF4-FFF2-40B4-BE49-F238E27FC236}">
                <a16:creationId xmlns:a16="http://schemas.microsoft.com/office/drawing/2014/main" id="{C10F16F6-4F0C-46AA-A3E2-CCC5DF8750B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DDAD4E1-3B7B-4980-9F2C-D05276576C94}"/>
              </a:ext>
            </a:extLst>
          </p:cNvPr>
          <p:cNvSpPr>
            <a:spLocks noGrp="1"/>
          </p:cNvSpPr>
          <p:nvPr>
            <p:ph type="sldNum" sz="quarter" idx="12"/>
          </p:nvPr>
        </p:nvSpPr>
        <p:spPr/>
        <p:txBody>
          <a:bodyPr/>
          <a:lstStyle/>
          <a:p>
            <a:fld id="{01FB6C47-A6B4-4731-9171-AFD24726FC5F}" type="slidenum">
              <a:rPr lang="en-GB" smtClean="0"/>
              <a:t>‹#›</a:t>
            </a:fld>
            <a:endParaRPr lang="en-GB"/>
          </a:p>
        </p:txBody>
      </p:sp>
    </p:spTree>
    <p:extLst>
      <p:ext uri="{BB962C8B-B14F-4D97-AF65-F5344CB8AC3E}">
        <p14:creationId xmlns:p14="http://schemas.microsoft.com/office/powerpoint/2010/main" val="3274186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E5B9D-E776-4DDD-A09C-3C0AC258FD1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D2F4286-9594-4C48-800B-F0788EC1CAF1}"/>
              </a:ext>
            </a:extLst>
          </p:cNvPr>
          <p:cNvSpPr>
            <a:spLocks noGrp="1"/>
          </p:cNvSpPr>
          <p:nvPr>
            <p:ph type="dt" sz="half" idx="10"/>
          </p:nvPr>
        </p:nvSpPr>
        <p:spPr/>
        <p:txBody>
          <a:bodyPr/>
          <a:lstStyle/>
          <a:p>
            <a:fld id="{7450638B-C0A4-479F-B8E7-91AA98B0C871}" type="datetimeFigureOut">
              <a:rPr lang="en-GB" smtClean="0"/>
              <a:t>27/01/2022</a:t>
            </a:fld>
            <a:endParaRPr lang="en-GB"/>
          </a:p>
        </p:txBody>
      </p:sp>
      <p:sp>
        <p:nvSpPr>
          <p:cNvPr id="4" name="Footer Placeholder 3">
            <a:extLst>
              <a:ext uri="{FF2B5EF4-FFF2-40B4-BE49-F238E27FC236}">
                <a16:creationId xmlns:a16="http://schemas.microsoft.com/office/drawing/2014/main" id="{88AB43D4-74AC-41EC-99CD-5A9165296F1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2B88B96-F560-4174-AC29-16F0EFB712C6}"/>
              </a:ext>
            </a:extLst>
          </p:cNvPr>
          <p:cNvSpPr>
            <a:spLocks noGrp="1"/>
          </p:cNvSpPr>
          <p:nvPr>
            <p:ph type="sldNum" sz="quarter" idx="12"/>
          </p:nvPr>
        </p:nvSpPr>
        <p:spPr/>
        <p:txBody>
          <a:bodyPr/>
          <a:lstStyle/>
          <a:p>
            <a:fld id="{01FB6C47-A6B4-4731-9171-AFD24726FC5F}" type="slidenum">
              <a:rPr lang="en-GB" smtClean="0"/>
              <a:t>‹#›</a:t>
            </a:fld>
            <a:endParaRPr lang="en-GB"/>
          </a:p>
        </p:txBody>
      </p:sp>
    </p:spTree>
    <p:extLst>
      <p:ext uri="{BB962C8B-B14F-4D97-AF65-F5344CB8AC3E}">
        <p14:creationId xmlns:p14="http://schemas.microsoft.com/office/powerpoint/2010/main" val="1665366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394BBA-5116-47AD-8B3E-D23F55AE92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5AFE880-CA87-4421-969E-6693F9FFB0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00F448-AA08-4BC1-917D-577301F427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50638B-C0A4-479F-B8E7-91AA98B0C871}" type="datetimeFigureOut">
              <a:rPr lang="en-GB" smtClean="0"/>
              <a:t>27/01/2022</a:t>
            </a:fld>
            <a:endParaRPr lang="en-GB"/>
          </a:p>
        </p:txBody>
      </p:sp>
      <p:sp>
        <p:nvSpPr>
          <p:cNvPr id="5" name="Footer Placeholder 4">
            <a:extLst>
              <a:ext uri="{FF2B5EF4-FFF2-40B4-BE49-F238E27FC236}">
                <a16:creationId xmlns:a16="http://schemas.microsoft.com/office/drawing/2014/main" id="{482436D4-ED60-4B8D-82A5-ADBCE20C93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DB85168-02DD-4B9F-86D9-7F89115AFC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B6C47-A6B4-4731-9171-AFD24726FC5F}" type="slidenum">
              <a:rPr lang="en-GB" smtClean="0"/>
              <a:t>‹#›</a:t>
            </a:fld>
            <a:endParaRPr lang="en-GB"/>
          </a:p>
        </p:txBody>
      </p:sp>
    </p:spTree>
    <p:extLst>
      <p:ext uri="{BB962C8B-B14F-4D97-AF65-F5344CB8AC3E}">
        <p14:creationId xmlns:p14="http://schemas.microsoft.com/office/powerpoint/2010/main" val="3747499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96DA0-4EDD-4553-9397-52F1BD18E9A8}"/>
              </a:ext>
            </a:extLst>
          </p:cNvPr>
          <p:cNvSpPr>
            <a:spLocks noGrp="1"/>
          </p:cNvSpPr>
          <p:nvPr>
            <p:ph type="title"/>
          </p:nvPr>
        </p:nvSpPr>
        <p:spPr/>
        <p:txBody>
          <a:bodyPr>
            <a:normAutofit fontScale="90000"/>
          </a:bodyPr>
          <a:lstStyle/>
          <a:p>
            <a:r>
              <a:rPr lang="en-GB" dirty="0" err="1"/>
              <a:t>Buurt</a:t>
            </a:r>
            <a:r>
              <a:rPr lang="en-GB" dirty="0"/>
              <a:t> </a:t>
            </a:r>
            <a:r>
              <a:rPr lang="en-GB" dirty="0" err="1"/>
              <a:t>Energiesysteem</a:t>
            </a:r>
            <a:r>
              <a:rPr lang="en-GB" dirty="0"/>
              <a:t> Team </a:t>
            </a:r>
            <a:r>
              <a:rPr lang="en-GB" dirty="0" err="1"/>
              <a:t>indeling</a:t>
            </a:r>
            <a:endParaRPr lang="en-GB" dirty="0"/>
          </a:p>
        </p:txBody>
      </p:sp>
      <p:sp>
        <p:nvSpPr>
          <p:cNvPr id="3" name="Text Placeholder 2">
            <a:extLst>
              <a:ext uri="{FF2B5EF4-FFF2-40B4-BE49-F238E27FC236}">
                <a16:creationId xmlns:a16="http://schemas.microsoft.com/office/drawing/2014/main" id="{F04AE89C-2B63-4967-B546-0197B9699F79}"/>
              </a:ext>
            </a:extLst>
          </p:cNvPr>
          <p:cNvSpPr>
            <a:spLocks noGrp="1"/>
          </p:cNvSpPr>
          <p:nvPr>
            <p:ph type="body" sz="quarter" idx="10"/>
          </p:nvPr>
        </p:nvSpPr>
        <p:spPr/>
        <p:txBody>
          <a:bodyPr/>
          <a:lstStyle/>
          <a:p>
            <a:r>
              <a:rPr lang="nl-NL" b="1" dirty="0"/>
              <a:t>Introductie</a:t>
            </a:r>
          </a:p>
          <a:p>
            <a:r>
              <a:rPr lang="nl-NL" dirty="0"/>
              <a:t>Dit document beschrijft hoe een BES team is ingedeeld, welke rollen er zijn en hoe de rolverdeling eruitziet.</a:t>
            </a:r>
          </a:p>
        </p:txBody>
      </p:sp>
    </p:spTree>
    <p:extLst>
      <p:ext uri="{BB962C8B-B14F-4D97-AF65-F5344CB8AC3E}">
        <p14:creationId xmlns:p14="http://schemas.microsoft.com/office/powerpoint/2010/main" val="3159339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8157E8-7054-4C80-806C-215CA2EBDD63}"/>
              </a:ext>
            </a:extLst>
          </p:cNvPr>
          <p:cNvSpPr>
            <a:spLocks noGrp="1"/>
          </p:cNvSpPr>
          <p:nvPr>
            <p:ph type="body" sz="quarter" idx="11"/>
          </p:nvPr>
        </p:nvSpPr>
        <p:spPr/>
        <p:txBody>
          <a:bodyPr/>
          <a:lstStyle/>
          <a:p>
            <a:endParaRPr lang="en-GB" dirty="0"/>
          </a:p>
          <a:p>
            <a:pPr algn="ctr"/>
            <a:r>
              <a:rPr lang="nl-NL" sz="3600" dirty="0">
                <a:solidFill>
                  <a:schemeClr val="bg1"/>
                </a:solidFill>
                <a:ea typeface="Microsoft JhengHei Light" panose="020B0304030504040204" pitchFamily="34" charset="-120"/>
              </a:rPr>
              <a:t>BES team indeling</a:t>
            </a:r>
          </a:p>
          <a:p>
            <a:pPr algn="ctr"/>
            <a:endParaRPr lang="nl-NL" sz="1000" dirty="0">
              <a:solidFill>
                <a:schemeClr val="bg1"/>
              </a:solidFill>
              <a:ea typeface="Microsoft JhengHei Light" panose="020B0304030504040204" pitchFamily="34" charset="-120"/>
            </a:endParaRPr>
          </a:p>
          <a:p>
            <a:pPr algn="ctr"/>
            <a:r>
              <a:rPr lang="nl-NL" dirty="0">
                <a:solidFill>
                  <a:schemeClr val="bg1"/>
                </a:solidFill>
                <a:ea typeface="Microsoft JhengHei Light" panose="020B0304030504040204" pitchFamily="34" charset="-120"/>
              </a:rPr>
              <a:t>Hoe moet je BES team eruit zien? Minimale rollen en verhoudingen</a:t>
            </a:r>
          </a:p>
          <a:p>
            <a:pPr algn="ctr"/>
            <a:endParaRPr lang="en-GB" dirty="0"/>
          </a:p>
        </p:txBody>
      </p:sp>
    </p:spTree>
    <p:extLst>
      <p:ext uri="{BB962C8B-B14F-4D97-AF65-F5344CB8AC3E}">
        <p14:creationId xmlns:p14="http://schemas.microsoft.com/office/powerpoint/2010/main" val="1295048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6CF2D-B1A0-44F3-AB4A-A93CFCFCC00A}"/>
              </a:ext>
            </a:extLst>
          </p:cNvPr>
          <p:cNvSpPr>
            <a:spLocks noGrp="1"/>
          </p:cNvSpPr>
          <p:nvPr>
            <p:ph type="title"/>
          </p:nvPr>
        </p:nvSpPr>
        <p:spPr>
          <a:xfrm>
            <a:off x="838200" y="473421"/>
            <a:ext cx="10515600" cy="1009651"/>
          </a:xfrm>
        </p:spPr>
        <p:txBody>
          <a:bodyPr/>
          <a:lstStyle/>
          <a:p>
            <a:r>
              <a:rPr lang="en-GB" dirty="0"/>
              <a:t>Rollen BES team</a:t>
            </a:r>
          </a:p>
        </p:txBody>
      </p:sp>
      <p:sp>
        <p:nvSpPr>
          <p:cNvPr id="5" name="Tekstvak 30">
            <a:extLst>
              <a:ext uri="{FF2B5EF4-FFF2-40B4-BE49-F238E27FC236}">
                <a16:creationId xmlns:a16="http://schemas.microsoft.com/office/drawing/2014/main" id="{F7E5E1FA-7942-4920-9D89-94522E8CD881}"/>
              </a:ext>
            </a:extLst>
          </p:cNvPr>
          <p:cNvSpPr txBox="1"/>
          <p:nvPr/>
        </p:nvSpPr>
        <p:spPr>
          <a:xfrm>
            <a:off x="6341147" y="1298407"/>
            <a:ext cx="5436883" cy="369332"/>
          </a:xfrm>
          <a:prstGeom prst="rect">
            <a:avLst/>
          </a:prstGeom>
          <a:solidFill>
            <a:srgbClr val="15C389"/>
          </a:solidFill>
        </p:spPr>
        <p:txBody>
          <a:bodyPr wrap="square" rtlCol="0">
            <a:spAutoFit/>
          </a:bodyPr>
          <a:lstStyle/>
          <a:p>
            <a:pPr algn="ctr"/>
            <a:r>
              <a:rPr lang="nl-NL" dirty="0">
                <a:solidFill>
                  <a:schemeClr val="bg1"/>
                </a:solidFill>
                <a:latin typeface="Proxima Nova Light" panose="02000506030000020004" pitchFamily="50" charset="0"/>
                <a:ea typeface="Microsoft JhengHei Light" panose="020B0304030504040204" pitchFamily="34" charset="-120"/>
              </a:rPr>
              <a:t>Opdrachtgever</a:t>
            </a:r>
          </a:p>
        </p:txBody>
      </p:sp>
      <p:sp>
        <p:nvSpPr>
          <p:cNvPr id="6" name="Tekstvak 5">
            <a:extLst>
              <a:ext uri="{FF2B5EF4-FFF2-40B4-BE49-F238E27FC236}">
                <a16:creationId xmlns:a16="http://schemas.microsoft.com/office/drawing/2014/main" id="{3A055947-ACB9-41D6-BEB2-D3CC54A62D28}"/>
              </a:ext>
            </a:extLst>
          </p:cNvPr>
          <p:cNvSpPr txBox="1"/>
          <p:nvPr/>
        </p:nvSpPr>
        <p:spPr>
          <a:xfrm>
            <a:off x="6341147" y="1715652"/>
            <a:ext cx="5475728" cy="430887"/>
          </a:xfrm>
          <a:prstGeom prst="rect">
            <a:avLst/>
          </a:prstGeom>
          <a:noFill/>
        </p:spPr>
        <p:txBody>
          <a:bodyPr wrap="square" rtlCol="0">
            <a:spAutoFit/>
          </a:bodyPr>
          <a:lstStyle/>
          <a:p>
            <a:r>
              <a:rPr lang="nl-NL" sz="1100" dirty="0">
                <a:latin typeface="Proxima Nova Light" panose="02000506030000020004" pitchFamily="50" charset="0"/>
                <a:ea typeface="Microsoft JhengHei UI Light" panose="020B0304030504040204" pitchFamily="34" charset="-120"/>
              </a:rPr>
              <a:t>De gemeente besluit tot het onderzoeken van een BES en is opdrachtgever en regisseur van het proces</a:t>
            </a:r>
          </a:p>
        </p:txBody>
      </p:sp>
      <p:grpSp>
        <p:nvGrpSpPr>
          <p:cNvPr id="7" name="Groep 19">
            <a:extLst>
              <a:ext uri="{FF2B5EF4-FFF2-40B4-BE49-F238E27FC236}">
                <a16:creationId xmlns:a16="http://schemas.microsoft.com/office/drawing/2014/main" id="{0E4E2057-220F-4BB0-9CF7-E57A7BEFDB83}"/>
              </a:ext>
            </a:extLst>
          </p:cNvPr>
          <p:cNvGrpSpPr/>
          <p:nvPr/>
        </p:nvGrpSpPr>
        <p:grpSpPr>
          <a:xfrm>
            <a:off x="893685" y="2235484"/>
            <a:ext cx="10966976" cy="2380556"/>
            <a:chOff x="430897" y="2437862"/>
            <a:chExt cx="10966976" cy="2380556"/>
          </a:xfrm>
        </p:grpSpPr>
        <p:sp>
          <p:nvSpPr>
            <p:cNvPr id="8" name="Tekstvak 23">
              <a:extLst>
                <a:ext uri="{FF2B5EF4-FFF2-40B4-BE49-F238E27FC236}">
                  <a16:creationId xmlns:a16="http://schemas.microsoft.com/office/drawing/2014/main" id="{57AE708A-E113-48A3-9451-0737B47ACB0B}"/>
                </a:ext>
              </a:extLst>
            </p:cNvPr>
            <p:cNvSpPr txBox="1"/>
            <p:nvPr/>
          </p:nvSpPr>
          <p:spPr>
            <a:xfrm>
              <a:off x="430898" y="2865809"/>
              <a:ext cx="3599999" cy="1889941"/>
            </a:xfrm>
            <a:prstGeom prst="rect">
              <a:avLst/>
            </a:prstGeom>
            <a:noFill/>
          </p:spPr>
          <p:txBody>
            <a:bodyPr wrap="square" rtlCol="0">
              <a:spAutoFit/>
            </a:bodyPr>
            <a:lstStyle/>
            <a:p>
              <a:pPr marL="342900" lvl="0" indent="-342900">
                <a:lnSpc>
                  <a:spcPct val="107000"/>
                </a:lnSpc>
                <a:buFont typeface="Calibri" panose="020F0502020204030204" pitchFamily="34" charset="0"/>
                <a:buChar char="-"/>
              </a:pPr>
              <a:r>
                <a:rPr lang="nl-NL" sz="1100" dirty="0">
                  <a:effectLst/>
                  <a:latin typeface="Proxima Nova Light" panose="02000506030000020004" pitchFamily="50" charset="0"/>
                  <a:ea typeface="Microsoft JhengHei UI Light" panose="020B0304030504040204" pitchFamily="34" charset="-120"/>
                  <a:cs typeface="Times New Roman" panose="02020603050405020304" pitchFamily="18" charset="0"/>
                </a:rPr>
                <a:t>Bestaat uit beslissingsbevoegde personen van de deelnemende partijen (gemeente, bewonersorganisatie, woningcorporatie, </a:t>
              </a:r>
              <a:r>
                <a:rPr lang="nl-NL" sz="1100" dirty="0" err="1">
                  <a:effectLst/>
                  <a:latin typeface="Proxima Nova Light" panose="02000506030000020004" pitchFamily="50" charset="0"/>
                  <a:ea typeface="Microsoft JhengHei UI Light" panose="020B0304030504040204" pitchFamily="34" charset="-120"/>
                  <a:cs typeface="Times New Roman" panose="02020603050405020304" pitchFamily="18" charset="0"/>
                </a:rPr>
                <a:t>etc</a:t>
              </a:r>
              <a:r>
                <a:rPr lang="nl-NL" sz="1100" dirty="0">
                  <a:effectLst/>
                  <a:latin typeface="Proxima Nova Light" panose="02000506030000020004" pitchFamily="50" charset="0"/>
                  <a:ea typeface="Microsoft JhengHei UI Light" panose="020B0304030504040204" pitchFamily="34" charset="-120"/>
                  <a:cs typeface="Times New Roman" panose="02020603050405020304" pitchFamily="18" charset="0"/>
                </a:rPr>
                <a:t>)</a:t>
              </a:r>
            </a:p>
            <a:p>
              <a:pPr marL="342900" lvl="0" indent="-342900">
                <a:lnSpc>
                  <a:spcPct val="107000"/>
                </a:lnSpc>
                <a:buFont typeface="Calibri" panose="020F0502020204030204" pitchFamily="34" charset="0"/>
                <a:buChar char="-"/>
              </a:pPr>
              <a:r>
                <a:rPr lang="nl-NL" sz="1100" dirty="0">
                  <a:effectLst/>
                  <a:latin typeface="Proxima Nova Light" panose="02000506030000020004" pitchFamily="50" charset="0"/>
                  <a:ea typeface="Microsoft JhengHei UI Light" panose="020B0304030504040204" pitchFamily="34" charset="-120"/>
                  <a:cs typeface="Times New Roman" panose="02020603050405020304" pitchFamily="18" charset="0"/>
                </a:rPr>
                <a:t>Reflecteert op de voortgang van het proces (controle op doelmatigheid en structuur) en stuurt bij </a:t>
              </a:r>
            </a:p>
            <a:p>
              <a:pPr marL="342900" lvl="0" indent="-342900">
                <a:lnSpc>
                  <a:spcPct val="107000"/>
                </a:lnSpc>
                <a:buFont typeface="Calibri" panose="020F0502020204030204" pitchFamily="34" charset="0"/>
                <a:buChar char="-"/>
              </a:pPr>
              <a:r>
                <a:rPr lang="nl-NL" sz="1100" dirty="0">
                  <a:effectLst/>
                  <a:latin typeface="Proxima Nova Light" panose="02000506030000020004" pitchFamily="50" charset="0"/>
                  <a:ea typeface="Microsoft JhengHei UI Light" panose="020B0304030504040204" pitchFamily="34" charset="-120"/>
                  <a:cs typeface="Times New Roman" panose="02020603050405020304" pitchFamily="18" charset="0"/>
                </a:rPr>
                <a:t>Lost conflicten op en neemt besluiten die de procesbegeleider niet kan nemen</a:t>
              </a:r>
            </a:p>
            <a:p>
              <a:pPr marL="342900" lvl="0" indent="-342900">
                <a:lnSpc>
                  <a:spcPct val="107000"/>
                </a:lnSpc>
                <a:buFont typeface="Calibri" panose="020F0502020204030204" pitchFamily="34" charset="0"/>
                <a:buChar char="-"/>
              </a:pPr>
              <a:r>
                <a:rPr lang="nl-NL" sz="1100" dirty="0">
                  <a:effectLst/>
                  <a:latin typeface="Proxima Nova Light" panose="02000506030000020004" pitchFamily="50" charset="0"/>
                  <a:ea typeface="Microsoft JhengHei UI Light" panose="020B0304030504040204" pitchFamily="34" charset="-120"/>
                  <a:cs typeface="Times New Roman" panose="02020603050405020304" pitchFamily="18" charset="0"/>
                </a:rPr>
                <a:t>Deelnemers maken geld en fte's vrij voor de organisatie van het BES Team</a:t>
              </a:r>
              <a:endParaRPr lang="nl-NL" sz="1100" dirty="0">
                <a:latin typeface="Proxima Nova Light" panose="02000506030000020004" pitchFamily="50" charset="0"/>
                <a:ea typeface="Microsoft JhengHei UI Light" panose="020B0304030504040204" pitchFamily="34" charset="-120"/>
              </a:endParaRPr>
            </a:p>
          </p:txBody>
        </p:sp>
        <p:sp>
          <p:nvSpPr>
            <p:cNvPr id="9" name="Tekstvak 24">
              <a:extLst>
                <a:ext uri="{FF2B5EF4-FFF2-40B4-BE49-F238E27FC236}">
                  <a16:creationId xmlns:a16="http://schemas.microsoft.com/office/drawing/2014/main" id="{DEF08D3C-05DC-4E37-8EA5-0A5640D45266}"/>
                </a:ext>
              </a:extLst>
            </p:cNvPr>
            <p:cNvSpPr txBox="1"/>
            <p:nvPr/>
          </p:nvSpPr>
          <p:spPr>
            <a:xfrm>
              <a:off x="4076520" y="2864037"/>
              <a:ext cx="3691247" cy="1954381"/>
            </a:xfrm>
            <a:prstGeom prst="rect">
              <a:avLst/>
            </a:prstGeom>
            <a:noFill/>
          </p:spPr>
          <p:txBody>
            <a:bodyPr wrap="square" rtlCol="0">
              <a:spAutoFit/>
            </a:bodyPr>
            <a:lstStyle/>
            <a:p>
              <a:r>
                <a:rPr lang="nl-NL" sz="1100" dirty="0">
                  <a:latin typeface="Proxima Nova Light" panose="02000506030000020004" pitchFamily="50" charset="0"/>
                  <a:ea typeface="Microsoft JhengHei Light" panose="020B0304030504040204" pitchFamily="34" charset="-120"/>
                </a:rPr>
                <a:t>De procesbegeleider en de voorzitters van de werkgroepen vormen samen het projectteam, dat verantwoordelijk is voor de voortgang van het proces. De procesbegeleider is de spin in het web en vormt de  brug naar werkgroepen, communicatieteam en review groep. Het projectteam:</a:t>
              </a:r>
            </a:p>
            <a:p>
              <a:pPr marL="171450" indent="-171450">
                <a:buFontTx/>
                <a:buChar char="-"/>
              </a:pPr>
              <a:r>
                <a:rPr lang="nl-NL" sz="1100" dirty="0">
                  <a:latin typeface="Proxima Nova Light" panose="02000506030000020004" pitchFamily="50" charset="0"/>
                  <a:ea typeface="Microsoft JhengHei Light" panose="020B0304030504040204" pitchFamily="34" charset="-120"/>
                </a:rPr>
                <a:t>Stuurt de werkgroepen aan en produceert daar deelproducten</a:t>
              </a:r>
            </a:p>
            <a:p>
              <a:pPr marL="171450" indent="-171450">
                <a:buFontTx/>
                <a:buChar char="-"/>
              </a:pPr>
              <a:r>
                <a:rPr lang="nl-NL" sz="1100" dirty="0">
                  <a:latin typeface="Proxima Nova Light" panose="02000506030000020004" pitchFamily="50" charset="0"/>
                  <a:ea typeface="Microsoft JhengHei Light" panose="020B0304030504040204" pitchFamily="34" charset="-120"/>
                </a:rPr>
                <a:t>Bewaakt de samenhang tussen de werkgroepen en de planning</a:t>
              </a:r>
            </a:p>
            <a:p>
              <a:pPr marL="171450" indent="-171450">
                <a:buFontTx/>
                <a:buChar char="-"/>
              </a:pPr>
              <a:r>
                <a:rPr lang="nl-NL" sz="1100" dirty="0">
                  <a:latin typeface="Proxima Nova Light" panose="02000506030000020004" pitchFamily="50" charset="0"/>
                  <a:ea typeface="Microsoft JhengHei Light" panose="020B0304030504040204" pitchFamily="34" charset="-120"/>
                </a:rPr>
                <a:t>Rapporteert aan het Review team</a:t>
              </a:r>
            </a:p>
          </p:txBody>
        </p:sp>
        <p:sp>
          <p:nvSpPr>
            <p:cNvPr id="10" name="Tekstvak 25">
              <a:extLst>
                <a:ext uri="{FF2B5EF4-FFF2-40B4-BE49-F238E27FC236}">
                  <a16:creationId xmlns:a16="http://schemas.microsoft.com/office/drawing/2014/main" id="{5573016A-D648-46F0-A306-AEF56F317C7D}"/>
                </a:ext>
              </a:extLst>
            </p:cNvPr>
            <p:cNvSpPr txBox="1"/>
            <p:nvPr/>
          </p:nvSpPr>
          <p:spPr>
            <a:xfrm>
              <a:off x="7797872" y="2865809"/>
              <a:ext cx="3599999" cy="1267976"/>
            </a:xfrm>
            <a:prstGeom prst="rect">
              <a:avLst/>
            </a:prstGeom>
            <a:noFill/>
          </p:spPr>
          <p:txBody>
            <a:bodyPr wrap="square" rtlCol="0">
              <a:spAutoFit/>
            </a:bodyPr>
            <a:lstStyle/>
            <a:p>
              <a:pPr>
                <a:lnSpc>
                  <a:spcPct val="107000"/>
                </a:lnSpc>
                <a:spcAft>
                  <a:spcPts val="800"/>
                </a:spcAft>
              </a:pPr>
              <a:r>
                <a:rPr lang="nl-NL" sz="1100" dirty="0">
                  <a:effectLst/>
                  <a:latin typeface="Proxima Nova Light" panose="02000506030000020004" pitchFamily="50" charset="0"/>
                  <a:ea typeface="Microsoft JhengHei UI Light" panose="020B0304030504040204" pitchFamily="34" charset="-120"/>
                  <a:cs typeface="Times New Roman" panose="02020603050405020304" pitchFamily="18" charset="0"/>
                </a:rPr>
                <a:t>Fungeert als communicatieadviseur van het Projectteam. </a:t>
              </a:r>
            </a:p>
            <a:p>
              <a:pPr marL="171450" indent="-171450">
                <a:lnSpc>
                  <a:spcPct val="107000"/>
                </a:lnSpc>
                <a:buFontTx/>
                <a:buChar char="-"/>
              </a:pPr>
              <a:r>
                <a:rPr lang="nl-NL" sz="1100" dirty="0">
                  <a:effectLst/>
                  <a:latin typeface="Proxima Nova Light" panose="02000506030000020004" pitchFamily="50" charset="0"/>
                  <a:ea typeface="Microsoft JhengHei UI Light" panose="020B0304030504040204" pitchFamily="34" charset="-120"/>
                  <a:cs typeface="Times New Roman" panose="02020603050405020304" pitchFamily="18" charset="0"/>
                </a:rPr>
                <a:t>adviseert de procesbegeleider over de interne communicatie in het project (tussen review groep, BES Team en werkgroepen), de communicatie in de eigen organisatie en naar de buurt</a:t>
              </a:r>
            </a:p>
            <a:p>
              <a:pPr marL="171450" indent="-171450">
                <a:lnSpc>
                  <a:spcPct val="107000"/>
                </a:lnSpc>
                <a:buFontTx/>
                <a:buChar char="-"/>
              </a:pPr>
              <a:r>
                <a:rPr lang="nl-NL" sz="1100" dirty="0">
                  <a:effectLst/>
                  <a:latin typeface="Proxima Nova Light" panose="02000506030000020004" pitchFamily="50" charset="0"/>
                  <a:ea typeface="Microsoft JhengHei UI Light" panose="020B0304030504040204" pitchFamily="34" charset="-120"/>
                  <a:cs typeface="Times New Roman" panose="02020603050405020304" pitchFamily="18" charset="0"/>
                </a:rPr>
                <a:t>maakt middelen of zet de opdracht daartoe uit.</a:t>
              </a:r>
            </a:p>
          </p:txBody>
        </p:sp>
        <p:sp>
          <p:nvSpPr>
            <p:cNvPr id="11" name="Tekstvak 12">
              <a:extLst>
                <a:ext uri="{FF2B5EF4-FFF2-40B4-BE49-F238E27FC236}">
                  <a16:creationId xmlns:a16="http://schemas.microsoft.com/office/drawing/2014/main" id="{E7BCDEF0-41E3-44AA-A5D2-F16FF23054DC}"/>
                </a:ext>
              </a:extLst>
            </p:cNvPr>
            <p:cNvSpPr txBox="1"/>
            <p:nvPr/>
          </p:nvSpPr>
          <p:spPr>
            <a:xfrm>
              <a:off x="430897" y="2437862"/>
              <a:ext cx="3600000" cy="369332"/>
            </a:xfrm>
            <a:prstGeom prst="rect">
              <a:avLst/>
            </a:prstGeom>
            <a:solidFill>
              <a:srgbClr val="15C389"/>
            </a:solidFill>
          </p:spPr>
          <p:txBody>
            <a:bodyPr wrap="square" rtlCol="0">
              <a:spAutoFit/>
            </a:bodyPr>
            <a:lstStyle/>
            <a:p>
              <a:pPr algn="ctr"/>
              <a:r>
                <a:rPr lang="nl-NL" dirty="0">
                  <a:solidFill>
                    <a:schemeClr val="bg1"/>
                  </a:solidFill>
                  <a:latin typeface="Proxima Nova Light" panose="02000506030000020004" pitchFamily="50" charset="0"/>
                  <a:ea typeface="Microsoft JhengHei UI Light" panose="020B0304030504040204" pitchFamily="34" charset="-120"/>
                </a:rPr>
                <a:t>Review team</a:t>
              </a:r>
            </a:p>
          </p:txBody>
        </p:sp>
        <p:sp>
          <p:nvSpPr>
            <p:cNvPr id="12" name="Tekstvak 32">
              <a:extLst>
                <a:ext uri="{FF2B5EF4-FFF2-40B4-BE49-F238E27FC236}">
                  <a16:creationId xmlns:a16="http://schemas.microsoft.com/office/drawing/2014/main" id="{23EBB273-AC76-415F-9A90-F0C5C2957321}"/>
                </a:ext>
              </a:extLst>
            </p:cNvPr>
            <p:cNvSpPr txBox="1"/>
            <p:nvPr/>
          </p:nvSpPr>
          <p:spPr>
            <a:xfrm>
              <a:off x="4122144" y="2444630"/>
              <a:ext cx="3600000" cy="369332"/>
            </a:xfrm>
            <a:prstGeom prst="rect">
              <a:avLst/>
            </a:prstGeom>
            <a:solidFill>
              <a:srgbClr val="15C389"/>
            </a:solidFill>
          </p:spPr>
          <p:txBody>
            <a:bodyPr wrap="square" rtlCol="0">
              <a:spAutoFit/>
            </a:bodyPr>
            <a:lstStyle/>
            <a:p>
              <a:pPr algn="ctr"/>
              <a:r>
                <a:rPr lang="nl-NL" dirty="0">
                  <a:solidFill>
                    <a:schemeClr val="bg1"/>
                  </a:solidFill>
                  <a:latin typeface="Proxima Nova Light" panose="02000506030000020004" pitchFamily="50" charset="0"/>
                  <a:ea typeface="Microsoft JhengHei UI Light" panose="020B0304030504040204" pitchFamily="34" charset="-120"/>
                </a:rPr>
                <a:t>Projectteam</a:t>
              </a:r>
            </a:p>
          </p:txBody>
        </p:sp>
        <p:sp>
          <p:nvSpPr>
            <p:cNvPr id="13" name="Tekstvak 33">
              <a:extLst>
                <a:ext uri="{FF2B5EF4-FFF2-40B4-BE49-F238E27FC236}">
                  <a16:creationId xmlns:a16="http://schemas.microsoft.com/office/drawing/2014/main" id="{12730A87-D2DB-484C-9382-A6DF10771565}"/>
                </a:ext>
              </a:extLst>
            </p:cNvPr>
            <p:cNvSpPr txBox="1"/>
            <p:nvPr/>
          </p:nvSpPr>
          <p:spPr>
            <a:xfrm>
              <a:off x="7797873" y="2443153"/>
              <a:ext cx="3600000" cy="369332"/>
            </a:xfrm>
            <a:prstGeom prst="rect">
              <a:avLst/>
            </a:prstGeom>
            <a:solidFill>
              <a:srgbClr val="15C389"/>
            </a:solidFill>
          </p:spPr>
          <p:txBody>
            <a:bodyPr wrap="square" rtlCol="0">
              <a:spAutoFit/>
            </a:bodyPr>
            <a:lstStyle/>
            <a:p>
              <a:pPr algn="ctr"/>
              <a:r>
                <a:rPr lang="nl-NL" dirty="0">
                  <a:solidFill>
                    <a:schemeClr val="bg1"/>
                  </a:solidFill>
                  <a:latin typeface="Proxima Nova Light" panose="02000506030000020004" pitchFamily="50" charset="0"/>
                  <a:ea typeface="Microsoft JhengHei UI Light" panose="020B0304030504040204" pitchFamily="34" charset="-120"/>
                </a:rPr>
                <a:t>Communicatieteam</a:t>
              </a:r>
            </a:p>
          </p:txBody>
        </p:sp>
      </p:grpSp>
      <p:sp>
        <p:nvSpPr>
          <p:cNvPr id="14" name="Tekstvak 34">
            <a:extLst>
              <a:ext uri="{FF2B5EF4-FFF2-40B4-BE49-F238E27FC236}">
                <a16:creationId xmlns:a16="http://schemas.microsoft.com/office/drawing/2014/main" id="{845E3664-B7A8-48CB-AA30-47CE96438576}"/>
              </a:ext>
            </a:extLst>
          </p:cNvPr>
          <p:cNvSpPr txBox="1"/>
          <p:nvPr/>
        </p:nvSpPr>
        <p:spPr>
          <a:xfrm>
            <a:off x="866964" y="1298406"/>
            <a:ext cx="5418201" cy="369332"/>
          </a:xfrm>
          <a:prstGeom prst="rect">
            <a:avLst/>
          </a:prstGeom>
          <a:solidFill>
            <a:srgbClr val="15C389"/>
          </a:solidFill>
        </p:spPr>
        <p:txBody>
          <a:bodyPr wrap="square" rtlCol="0">
            <a:spAutoFit/>
          </a:bodyPr>
          <a:lstStyle/>
          <a:p>
            <a:pPr algn="ctr"/>
            <a:r>
              <a:rPr lang="nl-NL" dirty="0">
                <a:solidFill>
                  <a:schemeClr val="bg1"/>
                </a:solidFill>
                <a:latin typeface="Proxima Nova Light" panose="02000506030000020004" pitchFamily="50" charset="0"/>
                <a:ea typeface="Microsoft JhengHei Light" panose="020B0304030504040204" pitchFamily="34" charset="-120"/>
              </a:rPr>
              <a:t>Initiatiefnemer</a:t>
            </a:r>
          </a:p>
        </p:txBody>
      </p:sp>
      <p:sp>
        <p:nvSpPr>
          <p:cNvPr id="15" name="Tekstvak 35">
            <a:extLst>
              <a:ext uri="{FF2B5EF4-FFF2-40B4-BE49-F238E27FC236}">
                <a16:creationId xmlns:a16="http://schemas.microsoft.com/office/drawing/2014/main" id="{9F2451E3-332A-4012-A354-52B8BC43CF4F}"/>
              </a:ext>
            </a:extLst>
          </p:cNvPr>
          <p:cNvSpPr txBox="1"/>
          <p:nvPr/>
        </p:nvSpPr>
        <p:spPr>
          <a:xfrm>
            <a:off x="838200" y="1725905"/>
            <a:ext cx="5475728" cy="430887"/>
          </a:xfrm>
          <a:prstGeom prst="rect">
            <a:avLst/>
          </a:prstGeom>
          <a:noFill/>
        </p:spPr>
        <p:txBody>
          <a:bodyPr wrap="square" rtlCol="0">
            <a:spAutoFit/>
          </a:bodyPr>
          <a:lstStyle/>
          <a:p>
            <a:r>
              <a:rPr lang="nl-NL" sz="1100" dirty="0">
                <a:latin typeface="Proxima Nova Light" panose="02000506030000020004" pitchFamily="50" charset="0"/>
                <a:ea typeface="Microsoft JhengHei UI Light" panose="020B0304030504040204" pitchFamily="34" charset="-120"/>
              </a:rPr>
              <a:t>Het initiatief voor een BES kan door bewoners of door andere partijen, zoals de gemeente genomen worden. </a:t>
            </a:r>
          </a:p>
        </p:txBody>
      </p:sp>
      <p:grpSp>
        <p:nvGrpSpPr>
          <p:cNvPr id="16" name="Groep 2">
            <a:extLst>
              <a:ext uri="{FF2B5EF4-FFF2-40B4-BE49-F238E27FC236}">
                <a16:creationId xmlns:a16="http://schemas.microsoft.com/office/drawing/2014/main" id="{2BD106D6-8EF3-4FFB-93A4-7020B3F52527}"/>
              </a:ext>
            </a:extLst>
          </p:cNvPr>
          <p:cNvGrpSpPr/>
          <p:nvPr/>
        </p:nvGrpSpPr>
        <p:grpSpPr>
          <a:xfrm>
            <a:off x="1076194" y="4711462"/>
            <a:ext cx="10708997" cy="1422916"/>
            <a:chOff x="237500" y="4898949"/>
            <a:chExt cx="10708997" cy="1422916"/>
          </a:xfrm>
        </p:grpSpPr>
        <p:sp>
          <p:nvSpPr>
            <p:cNvPr id="17" name="Tekstvak 17">
              <a:extLst>
                <a:ext uri="{FF2B5EF4-FFF2-40B4-BE49-F238E27FC236}">
                  <a16:creationId xmlns:a16="http://schemas.microsoft.com/office/drawing/2014/main" id="{61DBEDC8-1915-4D53-B2AF-D9B90767D1B9}"/>
                </a:ext>
              </a:extLst>
            </p:cNvPr>
            <p:cNvSpPr txBox="1"/>
            <p:nvPr/>
          </p:nvSpPr>
          <p:spPr>
            <a:xfrm>
              <a:off x="293485" y="4898949"/>
              <a:ext cx="2612571" cy="738664"/>
            </a:xfrm>
            <a:prstGeom prst="rect">
              <a:avLst/>
            </a:prstGeom>
            <a:solidFill>
              <a:srgbClr val="15C389"/>
            </a:solidFill>
          </p:spPr>
          <p:txBody>
            <a:bodyPr wrap="square" rtlCol="0">
              <a:spAutoFit/>
            </a:bodyPr>
            <a:lstStyle/>
            <a:p>
              <a:pPr algn="ctr"/>
              <a:r>
                <a:rPr lang="nl-NL" sz="1400" dirty="0">
                  <a:solidFill>
                    <a:schemeClr val="bg1"/>
                  </a:solidFill>
                  <a:latin typeface="Proxima Nova Light" panose="02000506030000020004" pitchFamily="50" charset="0"/>
                  <a:ea typeface="Microsoft JhengHei Light" panose="020B0304030504040204" pitchFamily="34" charset="-120"/>
                </a:rPr>
                <a:t>Werkgroep bewonersparticipatie en coöperatie</a:t>
              </a:r>
            </a:p>
          </p:txBody>
        </p:sp>
        <p:sp>
          <p:nvSpPr>
            <p:cNvPr id="18" name="Tekstvak 18">
              <a:extLst>
                <a:ext uri="{FF2B5EF4-FFF2-40B4-BE49-F238E27FC236}">
                  <a16:creationId xmlns:a16="http://schemas.microsoft.com/office/drawing/2014/main" id="{F7DF9437-2944-4D6F-9D9A-DFE6746A0820}"/>
                </a:ext>
              </a:extLst>
            </p:cNvPr>
            <p:cNvSpPr txBox="1"/>
            <p:nvPr/>
          </p:nvSpPr>
          <p:spPr>
            <a:xfrm>
              <a:off x="2951679" y="4916136"/>
              <a:ext cx="2612571" cy="523220"/>
            </a:xfrm>
            <a:prstGeom prst="rect">
              <a:avLst/>
            </a:prstGeom>
            <a:solidFill>
              <a:srgbClr val="15C389"/>
            </a:solidFill>
          </p:spPr>
          <p:txBody>
            <a:bodyPr wrap="square" rtlCol="0">
              <a:spAutoFit/>
            </a:bodyPr>
            <a:lstStyle/>
            <a:p>
              <a:pPr algn="ctr"/>
              <a:r>
                <a:rPr lang="nl-NL" sz="1400" dirty="0">
                  <a:solidFill>
                    <a:schemeClr val="bg1"/>
                  </a:solidFill>
                  <a:latin typeface="Proxima Nova Light" panose="02000506030000020004" pitchFamily="50" charset="0"/>
                  <a:ea typeface="Microsoft JhengHei Light" panose="020B0304030504040204" pitchFamily="34" charset="-120"/>
                </a:rPr>
                <a:t>Werkgroep rekenen, techniek en vergunningen</a:t>
              </a:r>
            </a:p>
          </p:txBody>
        </p:sp>
        <p:sp>
          <p:nvSpPr>
            <p:cNvPr id="19" name="Tekstvak 20">
              <a:extLst>
                <a:ext uri="{FF2B5EF4-FFF2-40B4-BE49-F238E27FC236}">
                  <a16:creationId xmlns:a16="http://schemas.microsoft.com/office/drawing/2014/main" id="{62C3CC9A-2AC1-40DE-BBA8-3F8EA0053DBD}"/>
                </a:ext>
              </a:extLst>
            </p:cNvPr>
            <p:cNvSpPr txBox="1"/>
            <p:nvPr/>
          </p:nvSpPr>
          <p:spPr>
            <a:xfrm>
              <a:off x="5609873" y="4916136"/>
              <a:ext cx="2612571" cy="738664"/>
            </a:xfrm>
            <a:prstGeom prst="rect">
              <a:avLst/>
            </a:prstGeom>
            <a:solidFill>
              <a:srgbClr val="15C389"/>
            </a:solidFill>
          </p:spPr>
          <p:txBody>
            <a:bodyPr wrap="square" rtlCol="0">
              <a:spAutoFit/>
            </a:bodyPr>
            <a:lstStyle/>
            <a:p>
              <a:pPr algn="ctr"/>
              <a:r>
                <a:rPr lang="nl-NL" sz="1400" dirty="0">
                  <a:solidFill>
                    <a:schemeClr val="bg1"/>
                  </a:solidFill>
                  <a:latin typeface="Proxima Nova Light" panose="02000506030000020004" pitchFamily="50" charset="0"/>
                  <a:ea typeface="Microsoft JhengHei Light" panose="020B0304030504040204" pitchFamily="34" charset="-120"/>
                </a:rPr>
                <a:t>Werkgroep omgevingsmanagement en koppelkansen</a:t>
              </a:r>
            </a:p>
          </p:txBody>
        </p:sp>
        <p:sp>
          <p:nvSpPr>
            <p:cNvPr id="20" name="Tekstvak 22">
              <a:extLst>
                <a:ext uri="{FF2B5EF4-FFF2-40B4-BE49-F238E27FC236}">
                  <a16:creationId xmlns:a16="http://schemas.microsoft.com/office/drawing/2014/main" id="{F1EE22F3-AB37-480A-9DF0-B2A3D8F78E28}"/>
                </a:ext>
              </a:extLst>
            </p:cNvPr>
            <p:cNvSpPr txBox="1"/>
            <p:nvPr/>
          </p:nvSpPr>
          <p:spPr>
            <a:xfrm>
              <a:off x="8268067" y="4918979"/>
              <a:ext cx="2612571" cy="307777"/>
            </a:xfrm>
            <a:prstGeom prst="rect">
              <a:avLst/>
            </a:prstGeom>
            <a:solidFill>
              <a:srgbClr val="15C389"/>
            </a:solidFill>
          </p:spPr>
          <p:txBody>
            <a:bodyPr wrap="square" rtlCol="0">
              <a:spAutoFit/>
            </a:bodyPr>
            <a:lstStyle/>
            <a:p>
              <a:pPr algn="ctr"/>
              <a:r>
                <a:rPr lang="nl-NL" sz="1400" dirty="0">
                  <a:solidFill>
                    <a:schemeClr val="bg1"/>
                  </a:solidFill>
                  <a:latin typeface="Proxima Nova Light" panose="02000506030000020004" pitchFamily="50" charset="0"/>
                  <a:ea typeface="Microsoft JhengHei Light" panose="020B0304030504040204" pitchFamily="34" charset="-120"/>
                </a:rPr>
                <a:t>Werkgroep financiën</a:t>
              </a:r>
            </a:p>
          </p:txBody>
        </p:sp>
        <p:sp>
          <p:nvSpPr>
            <p:cNvPr id="21" name="Tekstvak 26">
              <a:extLst>
                <a:ext uri="{FF2B5EF4-FFF2-40B4-BE49-F238E27FC236}">
                  <a16:creationId xmlns:a16="http://schemas.microsoft.com/office/drawing/2014/main" id="{8269FE35-748C-45E1-8F20-0A74DD114C8D}"/>
                </a:ext>
              </a:extLst>
            </p:cNvPr>
            <p:cNvSpPr txBox="1"/>
            <p:nvPr/>
          </p:nvSpPr>
          <p:spPr>
            <a:xfrm>
              <a:off x="2862522" y="5448825"/>
              <a:ext cx="2724539" cy="600164"/>
            </a:xfrm>
            <a:prstGeom prst="rect">
              <a:avLst/>
            </a:prstGeom>
            <a:noFill/>
          </p:spPr>
          <p:txBody>
            <a:bodyPr wrap="square" rtlCol="0">
              <a:spAutoFit/>
            </a:bodyPr>
            <a:lstStyle/>
            <a:p>
              <a:r>
                <a:rPr lang="nl-NL" sz="1100" dirty="0">
                  <a:latin typeface="Proxima Nova Light" panose="02000506030000020004" pitchFamily="50" charset="0"/>
                  <a:ea typeface="Microsoft JhengHei Light" panose="020B0304030504040204" pitchFamily="34" charset="-120"/>
                </a:rPr>
                <a:t>Deze werkgroep houdt zich bezig met de techniek en kosten daarvan en de benodigde vergunningen. </a:t>
              </a:r>
            </a:p>
          </p:txBody>
        </p:sp>
        <p:sp>
          <p:nvSpPr>
            <p:cNvPr id="22" name="Tekstvak 28">
              <a:extLst>
                <a:ext uri="{FF2B5EF4-FFF2-40B4-BE49-F238E27FC236}">
                  <a16:creationId xmlns:a16="http://schemas.microsoft.com/office/drawing/2014/main" id="{BD1CAFBB-2B01-4EDD-A554-860F5CC4B2FF}"/>
                </a:ext>
              </a:extLst>
            </p:cNvPr>
            <p:cNvSpPr txBox="1"/>
            <p:nvPr/>
          </p:nvSpPr>
          <p:spPr>
            <a:xfrm>
              <a:off x="237500" y="5721701"/>
              <a:ext cx="2724539" cy="600164"/>
            </a:xfrm>
            <a:prstGeom prst="rect">
              <a:avLst/>
            </a:prstGeom>
            <a:noFill/>
          </p:spPr>
          <p:txBody>
            <a:bodyPr wrap="square" rtlCol="0">
              <a:spAutoFit/>
            </a:bodyPr>
            <a:lstStyle/>
            <a:p>
              <a:r>
                <a:rPr lang="nl-NL" sz="1100" dirty="0">
                  <a:latin typeface="Proxima Nova Light" panose="02000506030000020004" pitchFamily="50" charset="0"/>
                  <a:ea typeface="Microsoft JhengHei Light" panose="020B0304030504040204" pitchFamily="34" charset="-120"/>
                </a:rPr>
                <a:t>Deze werkgroep houdt zich bezig met het betrekken van de bewoners in de wijk. Het participeren dus. </a:t>
              </a:r>
            </a:p>
          </p:txBody>
        </p:sp>
        <p:sp>
          <p:nvSpPr>
            <p:cNvPr id="23" name="Tekstvak 29">
              <a:extLst>
                <a:ext uri="{FF2B5EF4-FFF2-40B4-BE49-F238E27FC236}">
                  <a16:creationId xmlns:a16="http://schemas.microsoft.com/office/drawing/2014/main" id="{5FA09C74-7194-4FC5-A8EA-4E2B4C7977EE}"/>
                </a:ext>
              </a:extLst>
            </p:cNvPr>
            <p:cNvSpPr txBox="1"/>
            <p:nvPr/>
          </p:nvSpPr>
          <p:spPr>
            <a:xfrm>
              <a:off x="5587061" y="5698899"/>
              <a:ext cx="2724539" cy="600164"/>
            </a:xfrm>
            <a:prstGeom prst="rect">
              <a:avLst/>
            </a:prstGeom>
            <a:noFill/>
          </p:spPr>
          <p:txBody>
            <a:bodyPr wrap="square" rtlCol="0">
              <a:spAutoFit/>
            </a:bodyPr>
            <a:lstStyle/>
            <a:p>
              <a:r>
                <a:rPr lang="nl-NL" sz="1100" dirty="0">
                  <a:latin typeface="Proxima Nova Light" panose="02000506030000020004" pitchFamily="50" charset="0"/>
                  <a:ea typeface="Microsoft JhengHei Light" panose="020B0304030504040204" pitchFamily="34" charset="-120"/>
                </a:rPr>
                <a:t>Deze werkgroep houdt zich bezig met de relaties en koppelkansen die nodig zijn om het project te laten slagen.</a:t>
              </a:r>
            </a:p>
          </p:txBody>
        </p:sp>
        <p:sp>
          <p:nvSpPr>
            <p:cNvPr id="24" name="Tekstvak 31">
              <a:extLst>
                <a:ext uri="{FF2B5EF4-FFF2-40B4-BE49-F238E27FC236}">
                  <a16:creationId xmlns:a16="http://schemas.microsoft.com/office/drawing/2014/main" id="{40D98E94-DF70-4C71-95A6-A316D07E8C37}"/>
                </a:ext>
              </a:extLst>
            </p:cNvPr>
            <p:cNvSpPr txBox="1"/>
            <p:nvPr/>
          </p:nvSpPr>
          <p:spPr>
            <a:xfrm>
              <a:off x="8221958" y="5243584"/>
              <a:ext cx="2724539" cy="769441"/>
            </a:xfrm>
            <a:prstGeom prst="rect">
              <a:avLst/>
            </a:prstGeom>
            <a:noFill/>
          </p:spPr>
          <p:txBody>
            <a:bodyPr wrap="square" rtlCol="0">
              <a:spAutoFit/>
            </a:bodyPr>
            <a:lstStyle/>
            <a:p>
              <a:r>
                <a:rPr lang="nl-NL" sz="1100" dirty="0">
                  <a:latin typeface="Proxima Nova Light" panose="02000506030000020004" pitchFamily="50" charset="0"/>
                  <a:ea typeface="Microsoft JhengHei Light" panose="020B0304030504040204" pitchFamily="34" charset="-120"/>
                </a:rPr>
                <a:t>Deze werkgroep houdt zich bezig met mogelijkheden om het project te financieren en tot een sluitende Businesscase te komen.</a:t>
              </a:r>
            </a:p>
          </p:txBody>
        </p:sp>
      </p:grpSp>
    </p:spTree>
    <p:extLst>
      <p:ext uri="{BB962C8B-B14F-4D97-AF65-F5344CB8AC3E}">
        <p14:creationId xmlns:p14="http://schemas.microsoft.com/office/powerpoint/2010/main" val="2341886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1106-3A51-4CAB-BFD6-ACBA6A94A547}"/>
              </a:ext>
            </a:extLst>
          </p:cNvPr>
          <p:cNvSpPr>
            <a:spLocks noGrp="1"/>
          </p:cNvSpPr>
          <p:nvPr>
            <p:ph type="title"/>
          </p:nvPr>
        </p:nvSpPr>
        <p:spPr>
          <a:xfrm>
            <a:off x="838200" y="682208"/>
            <a:ext cx="10515600" cy="1009651"/>
          </a:xfrm>
        </p:spPr>
        <p:txBody>
          <a:bodyPr/>
          <a:lstStyle/>
          <a:p>
            <a:r>
              <a:rPr lang="en-GB" dirty="0"/>
              <a:t>Hoe </a:t>
            </a:r>
            <a:r>
              <a:rPr lang="en-GB" dirty="0" err="1"/>
              <a:t>verhouden</a:t>
            </a:r>
            <a:r>
              <a:rPr lang="en-GB" dirty="0"/>
              <a:t> de </a:t>
            </a:r>
            <a:r>
              <a:rPr lang="en-GB" dirty="0" err="1"/>
              <a:t>rollen</a:t>
            </a:r>
            <a:r>
              <a:rPr lang="en-GB" dirty="0"/>
              <a:t> </a:t>
            </a:r>
            <a:r>
              <a:rPr lang="en-GB" dirty="0" err="1"/>
              <a:t>zich</a:t>
            </a:r>
            <a:r>
              <a:rPr lang="en-GB" dirty="0"/>
              <a:t> tot </a:t>
            </a:r>
            <a:r>
              <a:rPr lang="en-GB" dirty="0" err="1"/>
              <a:t>elkaar</a:t>
            </a:r>
            <a:r>
              <a:rPr lang="en-GB" dirty="0"/>
              <a:t>?</a:t>
            </a:r>
          </a:p>
        </p:txBody>
      </p:sp>
      <p:sp>
        <p:nvSpPr>
          <p:cNvPr id="4" name="Rechthoek 6">
            <a:extLst>
              <a:ext uri="{FF2B5EF4-FFF2-40B4-BE49-F238E27FC236}">
                <a16:creationId xmlns:a16="http://schemas.microsoft.com/office/drawing/2014/main" id="{269EFD04-66D4-4622-9891-6034B5D43072}"/>
              </a:ext>
            </a:extLst>
          </p:cNvPr>
          <p:cNvSpPr/>
          <p:nvPr/>
        </p:nvSpPr>
        <p:spPr>
          <a:xfrm>
            <a:off x="3174935" y="1811853"/>
            <a:ext cx="2724539" cy="523219"/>
          </a:xfrm>
          <a:prstGeom prst="rect">
            <a:avLst/>
          </a:prstGeom>
          <a:solidFill>
            <a:srgbClr val="55B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Proxima Nova Light" panose="02000506030000020004" pitchFamily="50" charset="0"/>
            </a:endParaRPr>
          </a:p>
        </p:txBody>
      </p:sp>
      <p:sp>
        <p:nvSpPr>
          <p:cNvPr id="5" name="Rechthoek 7">
            <a:extLst>
              <a:ext uri="{FF2B5EF4-FFF2-40B4-BE49-F238E27FC236}">
                <a16:creationId xmlns:a16="http://schemas.microsoft.com/office/drawing/2014/main" id="{3C4C3DFF-1DB6-4539-81FD-12F319B3B370}"/>
              </a:ext>
            </a:extLst>
          </p:cNvPr>
          <p:cNvSpPr/>
          <p:nvPr/>
        </p:nvSpPr>
        <p:spPr>
          <a:xfrm>
            <a:off x="3174935" y="2794035"/>
            <a:ext cx="2724539" cy="523219"/>
          </a:xfrm>
          <a:prstGeom prst="rect">
            <a:avLst/>
          </a:prstGeom>
          <a:solidFill>
            <a:srgbClr val="55B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Proxima Nova Light" panose="02000506030000020004" pitchFamily="50" charset="0"/>
            </a:endParaRPr>
          </a:p>
        </p:txBody>
      </p:sp>
      <p:sp>
        <p:nvSpPr>
          <p:cNvPr id="6" name="Rechthoek 9">
            <a:extLst>
              <a:ext uri="{FF2B5EF4-FFF2-40B4-BE49-F238E27FC236}">
                <a16:creationId xmlns:a16="http://schemas.microsoft.com/office/drawing/2014/main" id="{AE0F7F09-A0DC-4C79-8A44-2C0C8F48AC58}"/>
              </a:ext>
            </a:extLst>
          </p:cNvPr>
          <p:cNvSpPr/>
          <p:nvPr/>
        </p:nvSpPr>
        <p:spPr>
          <a:xfrm>
            <a:off x="1458102" y="4300946"/>
            <a:ext cx="2724539" cy="733555"/>
          </a:xfrm>
          <a:prstGeom prst="rect">
            <a:avLst/>
          </a:prstGeom>
          <a:solidFill>
            <a:srgbClr val="55B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Proxima Nova Light" panose="02000506030000020004" pitchFamily="50" charset="0"/>
              </a:rPr>
              <a:t>Bewonersparticipatie en coöperatie</a:t>
            </a:r>
          </a:p>
        </p:txBody>
      </p:sp>
      <p:sp>
        <p:nvSpPr>
          <p:cNvPr id="7" name="Rechthoek 10">
            <a:extLst>
              <a:ext uri="{FF2B5EF4-FFF2-40B4-BE49-F238E27FC236}">
                <a16:creationId xmlns:a16="http://schemas.microsoft.com/office/drawing/2014/main" id="{A00B4AFE-8B6D-4C99-BFDB-885A33DA0FFA}"/>
              </a:ext>
            </a:extLst>
          </p:cNvPr>
          <p:cNvSpPr/>
          <p:nvPr/>
        </p:nvSpPr>
        <p:spPr>
          <a:xfrm>
            <a:off x="4985075" y="4274894"/>
            <a:ext cx="2724539" cy="733554"/>
          </a:xfrm>
          <a:prstGeom prst="rect">
            <a:avLst/>
          </a:prstGeom>
          <a:solidFill>
            <a:srgbClr val="55B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Proxima Nova Light" panose="02000506030000020004" pitchFamily="50" charset="0"/>
              </a:rPr>
              <a:t>Rekenen, techniek en vergunningen</a:t>
            </a:r>
          </a:p>
        </p:txBody>
      </p:sp>
      <p:sp>
        <p:nvSpPr>
          <p:cNvPr id="8" name="Rechthoek 11">
            <a:extLst>
              <a:ext uri="{FF2B5EF4-FFF2-40B4-BE49-F238E27FC236}">
                <a16:creationId xmlns:a16="http://schemas.microsoft.com/office/drawing/2014/main" id="{F23C24BB-58B2-45D3-BE08-C48971E941B9}"/>
              </a:ext>
            </a:extLst>
          </p:cNvPr>
          <p:cNvSpPr/>
          <p:nvPr/>
        </p:nvSpPr>
        <p:spPr>
          <a:xfrm>
            <a:off x="1458102" y="5162524"/>
            <a:ext cx="2724539" cy="648555"/>
          </a:xfrm>
          <a:prstGeom prst="rect">
            <a:avLst/>
          </a:prstGeom>
          <a:solidFill>
            <a:srgbClr val="55B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Proxima Nova Light" panose="02000506030000020004" pitchFamily="50" charset="0"/>
              </a:rPr>
              <a:t>Omgevingsmanagement en koppelkansen</a:t>
            </a:r>
          </a:p>
        </p:txBody>
      </p:sp>
      <p:sp>
        <p:nvSpPr>
          <p:cNvPr id="9" name="Rechthoek 12">
            <a:extLst>
              <a:ext uri="{FF2B5EF4-FFF2-40B4-BE49-F238E27FC236}">
                <a16:creationId xmlns:a16="http://schemas.microsoft.com/office/drawing/2014/main" id="{8FDC8732-B425-4F60-BA29-9B4907EC769B}"/>
              </a:ext>
            </a:extLst>
          </p:cNvPr>
          <p:cNvSpPr/>
          <p:nvPr/>
        </p:nvSpPr>
        <p:spPr>
          <a:xfrm>
            <a:off x="4985075" y="5162524"/>
            <a:ext cx="2724539" cy="648554"/>
          </a:xfrm>
          <a:prstGeom prst="rect">
            <a:avLst/>
          </a:prstGeom>
          <a:solidFill>
            <a:srgbClr val="55B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Proxima Nova Light" panose="02000506030000020004" pitchFamily="50" charset="0"/>
              </a:rPr>
              <a:t>Financiën</a:t>
            </a:r>
          </a:p>
        </p:txBody>
      </p:sp>
      <p:sp>
        <p:nvSpPr>
          <p:cNvPr id="10" name="Rechthoek 13">
            <a:extLst>
              <a:ext uri="{FF2B5EF4-FFF2-40B4-BE49-F238E27FC236}">
                <a16:creationId xmlns:a16="http://schemas.microsoft.com/office/drawing/2014/main" id="{8415785A-8195-401B-A89E-8B2875B8A178}"/>
              </a:ext>
            </a:extLst>
          </p:cNvPr>
          <p:cNvSpPr/>
          <p:nvPr/>
        </p:nvSpPr>
        <p:spPr>
          <a:xfrm>
            <a:off x="8711093" y="2789786"/>
            <a:ext cx="2724539" cy="523220"/>
          </a:xfrm>
          <a:prstGeom prst="rect">
            <a:avLst/>
          </a:prstGeom>
          <a:solidFill>
            <a:srgbClr val="55B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Proxima Nova Light" panose="02000506030000020004" pitchFamily="50" charset="0"/>
            </a:endParaRPr>
          </a:p>
        </p:txBody>
      </p:sp>
      <p:sp>
        <p:nvSpPr>
          <p:cNvPr id="11" name="Tekstvak 14">
            <a:extLst>
              <a:ext uri="{FF2B5EF4-FFF2-40B4-BE49-F238E27FC236}">
                <a16:creationId xmlns:a16="http://schemas.microsoft.com/office/drawing/2014/main" id="{FDCC3684-A949-4F66-A177-D848151880BC}"/>
              </a:ext>
            </a:extLst>
          </p:cNvPr>
          <p:cNvSpPr txBox="1"/>
          <p:nvPr/>
        </p:nvSpPr>
        <p:spPr>
          <a:xfrm>
            <a:off x="3230917" y="1888796"/>
            <a:ext cx="2612571" cy="369332"/>
          </a:xfrm>
          <a:prstGeom prst="rect">
            <a:avLst/>
          </a:prstGeom>
          <a:noFill/>
        </p:spPr>
        <p:txBody>
          <a:bodyPr wrap="square" rtlCol="0">
            <a:spAutoFit/>
          </a:bodyPr>
          <a:lstStyle/>
          <a:p>
            <a:pPr algn="ctr"/>
            <a:r>
              <a:rPr lang="nl-NL" dirty="0">
                <a:solidFill>
                  <a:schemeClr val="bg1"/>
                </a:solidFill>
                <a:latin typeface="Proxima Nova Light" panose="02000506030000020004" pitchFamily="50" charset="0"/>
                <a:ea typeface="Microsoft JhengHei Light" panose="020B0304030504040204" pitchFamily="34" charset="-120"/>
              </a:rPr>
              <a:t>Review team</a:t>
            </a:r>
          </a:p>
        </p:txBody>
      </p:sp>
      <p:sp>
        <p:nvSpPr>
          <p:cNvPr id="12" name="Tekstvak 15">
            <a:extLst>
              <a:ext uri="{FF2B5EF4-FFF2-40B4-BE49-F238E27FC236}">
                <a16:creationId xmlns:a16="http://schemas.microsoft.com/office/drawing/2014/main" id="{0DF7490F-F926-445E-B6F1-0980D0802748}"/>
              </a:ext>
            </a:extLst>
          </p:cNvPr>
          <p:cNvSpPr txBox="1"/>
          <p:nvPr/>
        </p:nvSpPr>
        <p:spPr>
          <a:xfrm>
            <a:off x="3230918" y="2870978"/>
            <a:ext cx="2612571" cy="369332"/>
          </a:xfrm>
          <a:prstGeom prst="rect">
            <a:avLst/>
          </a:prstGeom>
          <a:noFill/>
        </p:spPr>
        <p:txBody>
          <a:bodyPr wrap="square" rtlCol="0">
            <a:spAutoFit/>
          </a:bodyPr>
          <a:lstStyle/>
          <a:p>
            <a:pPr algn="ctr"/>
            <a:r>
              <a:rPr lang="nl-NL" dirty="0">
                <a:solidFill>
                  <a:schemeClr val="bg1"/>
                </a:solidFill>
                <a:latin typeface="Proxima Nova Light" panose="02000506030000020004" pitchFamily="50" charset="0"/>
                <a:ea typeface="Microsoft JhengHei Light" panose="020B0304030504040204" pitchFamily="34" charset="-120"/>
              </a:rPr>
              <a:t>Projectgroep</a:t>
            </a:r>
          </a:p>
        </p:txBody>
      </p:sp>
      <p:sp>
        <p:nvSpPr>
          <p:cNvPr id="13" name="Tekstvak 16">
            <a:extLst>
              <a:ext uri="{FF2B5EF4-FFF2-40B4-BE49-F238E27FC236}">
                <a16:creationId xmlns:a16="http://schemas.microsoft.com/office/drawing/2014/main" id="{9331CFF3-D268-472B-A5B5-C6F783AFAE87}"/>
              </a:ext>
            </a:extLst>
          </p:cNvPr>
          <p:cNvSpPr txBox="1"/>
          <p:nvPr/>
        </p:nvSpPr>
        <p:spPr>
          <a:xfrm>
            <a:off x="8767078" y="2866730"/>
            <a:ext cx="2612571" cy="369332"/>
          </a:xfrm>
          <a:prstGeom prst="rect">
            <a:avLst/>
          </a:prstGeom>
          <a:noFill/>
        </p:spPr>
        <p:txBody>
          <a:bodyPr wrap="square" rtlCol="0">
            <a:spAutoFit/>
          </a:bodyPr>
          <a:lstStyle/>
          <a:p>
            <a:pPr algn="ctr"/>
            <a:r>
              <a:rPr lang="nl-NL" dirty="0">
                <a:solidFill>
                  <a:schemeClr val="bg1"/>
                </a:solidFill>
                <a:latin typeface="Proxima Nova Light" panose="02000506030000020004" pitchFamily="50" charset="0"/>
                <a:ea typeface="Microsoft JhengHei Light" panose="020B0304030504040204" pitchFamily="34" charset="-120"/>
              </a:rPr>
              <a:t>Communicatie groep</a:t>
            </a:r>
          </a:p>
        </p:txBody>
      </p:sp>
      <p:sp>
        <p:nvSpPr>
          <p:cNvPr id="14" name="Rechthoek: afgeronde hoeken 22">
            <a:extLst>
              <a:ext uri="{FF2B5EF4-FFF2-40B4-BE49-F238E27FC236}">
                <a16:creationId xmlns:a16="http://schemas.microsoft.com/office/drawing/2014/main" id="{0D513165-5D0D-4B2E-9719-4CFE2104388F}"/>
              </a:ext>
            </a:extLst>
          </p:cNvPr>
          <p:cNvSpPr/>
          <p:nvPr/>
        </p:nvSpPr>
        <p:spPr>
          <a:xfrm>
            <a:off x="1259049" y="3836595"/>
            <a:ext cx="6634066" cy="2196088"/>
          </a:xfrm>
          <a:prstGeom prst="roundRect">
            <a:avLst/>
          </a:prstGeom>
          <a:noFill/>
          <a:ln>
            <a:solidFill>
              <a:srgbClr val="55B5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Proxima Nova Light" panose="02000506030000020004" pitchFamily="50" charset="0"/>
            </a:endParaRPr>
          </a:p>
        </p:txBody>
      </p:sp>
      <p:cxnSp>
        <p:nvCxnSpPr>
          <p:cNvPr id="15" name="Rechte verbindingslijn met pijl 24">
            <a:extLst>
              <a:ext uri="{FF2B5EF4-FFF2-40B4-BE49-F238E27FC236}">
                <a16:creationId xmlns:a16="http://schemas.microsoft.com/office/drawing/2014/main" id="{E1E2C6BA-3160-443F-AE26-D7B7AF529E3E}"/>
              </a:ext>
            </a:extLst>
          </p:cNvPr>
          <p:cNvCxnSpPr/>
          <p:nvPr/>
        </p:nvCxnSpPr>
        <p:spPr>
          <a:xfrm>
            <a:off x="4543425" y="2437004"/>
            <a:ext cx="0" cy="279919"/>
          </a:xfrm>
          <a:prstGeom prst="straightConnector1">
            <a:avLst/>
          </a:prstGeom>
          <a:ln>
            <a:solidFill>
              <a:srgbClr val="55B59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echte verbindingslijn met pijl 25">
            <a:extLst>
              <a:ext uri="{FF2B5EF4-FFF2-40B4-BE49-F238E27FC236}">
                <a16:creationId xmlns:a16="http://schemas.microsoft.com/office/drawing/2014/main" id="{9707041C-27F0-4D98-BF8A-073D6B0A2560}"/>
              </a:ext>
            </a:extLst>
          </p:cNvPr>
          <p:cNvCxnSpPr/>
          <p:nvPr/>
        </p:nvCxnSpPr>
        <p:spPr>
          <a:xfrm>
            <a:off x="4565196" y="3447820"/>
            <a:ext cx="0" cy="279919"/>
          </a:xfrm>
          <a:prstGeom prst="straightConnector1">
            <a:avLst/>
          </a:prstGeom>
          <a:ln>
            <a:solidFill>
              <a:srgbClr val="55B593"/>
            </a:solidFill>
            <a:tailEnd type="triangle"/>
          </a:ln>
        </p:spPr>
        <p:style>
          <a:lnRef idx="1">
            <a:schemeClr val="accent1"/>
          </a:lnRef>
          <a:fillRef idx="0">
            <a:schemeClr val="accent1"/>
          </a:fillRef>
          <a:effectRef idx="0">
            <a:schemeClr val="accent1"/>
          </a:effectRef>
          <a:fontRef idx="minor">
            <a:schemeClr val="tx1"/>
          </a:fontRef>
        </p:style>
      </p:cxnSp>
      <p:sp>
        <p:nvSpPr>
          <p:cNvPr id="17" name="Tekstvak 26">
            <a:extLst>
              <a:ext uri="{FF2B5EF4-FFF2-40B4-BE49-F238E27FC236}">
                <a16:creationId xmlns:a16="http://schemas.microsoft.com/office/drawing/2014/main" id="{24BE696E-DAC3-4C8F-80B8-F67A6A794DF8}"/>
              </a:ext>
            </a:extLst>
          </p:cNvPr>
          <p:cNvSpPr txBox="1"/>
          <p:nvPr/>
        </p:nvSpPr>
        <p:spPr>
          <a:xfrm>
            <a:off x="4593188" y="2440408"/>
            <a:ext cx="2612571" cy="307777"/>
          </a:xfrm>
          <a:prstGeom prst="rect">
            <a:avLst/>
          </a:prstGeom>
          <a:noFill/>
        </p:spPr>
        <p:txBody>
          <a:bodyPr wrap="square" rtlCol="0">
            <a:spAutoFit/>
          </a:bodyPr>
          <a:lstStyle/>
          <a:p>
            <a:r>
              <a:rPr lang="nl-NL" sz="1400" dirty="0">
                <a:solidFill>
                  <a:schemeClr val="bg1">
                    <a:lumMod val="50000"/>
                  </a:schemeClr>
                </a:solidFill>
                <a:latin typeface="Proxima Nova Light" panose="02000506030000020004" pitchFamily="50" charset="0"/>
                <a:ea typeface="Microsoft JhengHei Light" panose="020B0304030504040204" pitchFamily="34" charset="-120"/>
              </a:rPr>
              <a:t>Controleert</a:t>
            </a:r>
          </a:p>
        </p:txBody>
      </p:sp>
      <p:sp>
        <p:nvSpPr>
          <p:cNvPr id="18" name="Tekstvak 27">
            <a:extLst>
              <a:ext uri="{FF2B5EF4-FFF2-40B4-BE49-F238E27FC236}">
                <a16:creationId xmlns:a16="http://schemas.microsoft.com/office/drawing/2014/main" id="{F38594DC-AC89-4D3A-9755-F15CE3297119}"/>
              </a:ext>
            </a:extLst>
          </p:cNvPr>
          <p:cNvSpPr txBox="1"/>
          <p:nvPr/>
        </p:nvSpPr>
        <p:spPr>
          <a:xfrm>
            <a:off x="4599406" y="3433890"/>
            <a:ext cx="2612571" cy="307777"/>
          </a:xfrm>
          <a:prstGeom prst="rect">
            <a:avLst/>
          </a:prstGeom>
          <a:noFill/>
        </p:spPr>
        <p:txBody>
          <a:bodyPr wrap="square" rtlCol="0">
            <a:spAutoFit/>
          </a:bodyPr>
          <a:lstStyle/>
          <a:p>
            <a:r>
              <a:rPr lang="nl-NL" sz="1400" dirty="0">
                <a:solidFill>
                  <a:schemeClr val="bg1">
                    <a:lumMod val="50000"/>
                  </a:schemeClr>
                </a:solidFill>
                <a:latin typeface="Proxima Nova Light" panose="02000506030000020004" pitchFamily="50" charset="0"/>
                <a:ea typeface="Microsoft JhengHei Light" panose="020B0304030504040204" pitchFamily="34" charset="-120"/>
              </a:rPr>
              <a:t>Controleert</a:t>
            </a:r>
          </a:p>
        </p:txBody>
      </p:sp>
      <p:cxnSp>
        <p:nvCxnSpPr>
          <p:cNvPr id="19" name="Rechte verbindingslijn 29">
            <a:extLst>
              <a:ext uri="{FF2B5EF4-FFF2-40B4-BE49-F238E27FC236}">
                <a16:creationId xmlns:a16="http://schemas.microsoft.com/office/drawing/2014/main" id="{4E257CA0-056F-4B44-B4F7-612149F90036}"/>
              </a:ext>
            </a:extLst>
          </p:cNvPr>
          <p:cNvCxnSpPr>
            <a:cxnSpLocks/>
          </p:cNvCxnSpPr>
          <p:nvPr/>
        </p:nvCxnSpPr>
        <p:spPr>
          <a:xfrm>
            <a:off x="8530706" y="2073815"/>
            <a:ext cx="0" cy="2593909"/>
          </a:xfrm>
          <a:prstGeom prst="line">
            <a:avLst/>
          </a:prstGeom>
          <a:ln>
            <a:solidFill>
              <a:srgbClr val="55B593"/>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met pijl 31">
            <a:extLst>
              <a:ext uri="{FF2B5EF4-FFF2-40B4-BE49-F238E27FC236}">
                <a16:creationId xmlns:a16="http://schemas.microsoft.com/office/drawing/2014/main" id="{C84A790D-1D1F-48C6-93A9-75569D28997C}"/>
              </a:ext>
            </a:extLst>
          </p:cNvPr>
          <p:cNvCxnSpPr/>
          <p:nvPr/>
        </p:nvCxnSpPr>
        <p:spPr>
          <a:xfrm flipH="1">
            <a:off x="7991084" y="2073815"/>
            <a:ext cx="531845" cy="0"/>
          </a:xfrm>
          <a:prstGeom prst="straightConnector1">
            <a:avLst/>
          </a:prstGeom>
          <a:ln>
            <a:solidFill>
              <a:srgbClr val="55B593"/>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echte verbindingslijn met pijl 32">
            <a:extLst>
              <a:ext uri="{FF2B5EF4-FFF2-40B4-BE49-F238E27FC236}">
                <a16:creationId xmlns:a16="http://schemas.microsoft.com/office/drawing/2014/main" id="{BBF8C165-2F46-4429-A99A-2B8B11A54D68}"/>
              </a:ext>
            </a:extLst>
          </p:cNvPr>
          <p:cNvCxnSpPr/>
          <p:nvPr/>
        </p:nvCxnSpPr>
        <p:spPr>
          <a:xfrm flipH="1">
            <a:off x="7991084" y="4667724"/>
            <a:ext cx="531845" cy="0"/>
          </a:xfrm>
          <a:prstGeom prst="straightConnector1">
            <a:avLst/>
          </a:prstGeom>
          <a:ln>
            <a:solidFill>
              <a:srgbClr val="55B593"/>
            </a:solidFill>
            <a:tailEnd type="triangle"/>
          </a:ln>
        </p:spPr>
        <p:style>
          <a:lnRef idx="1">
            <a:schemeClr val="accent1"/>
          </a:lnRef>
          <a:fillRef idx="0">
            <a:schemeClr val="accent1"/>
          </a:fillRef>
          <a:effectRef idx="0">
            <a:schemeClr val="accent1"/>
          </a:effectRef>
          <a:fontRef idx="minor">
            <a:schemeClr val="tx1"/>
          </a:fontRef>
        </p:style>
      </p:cxnSp>
      <p:sp>
        <p:nvSpPr>
          <p:cNvPr id="22" name="Tekstvak 33">
            <a:extLst>
              <a:ext uri="{FF2B5EF4-FFF2-40B4-BE49-F238E27FC236}">
                <a16:creationId xmlns:a16="http://schemas.microsoft.com/office/drawing/2014/main" id="{39263F97-13AB-4019-A23D-5FBC3C7B719C}"/>
              </a:ext>
            </a:extLst>
          </p:cNvPr>
          <p:cNvSpPr txBox="1"/>
          <p:nvPr/>
        </p:nvSpPr>
        <p:spPr>
          <a:xfrm>
            <a:off x="8711093" y="3355736"/>
            <a:ext cx="1440030" cy="307777"/>
          </a:xfrm>
          <a:prstGeom prst="rect">
            <a:avLst/>
          </a:prstGeom>
          <a:noFill/>
        </p:spPr>
        <p:txBody>
          <a:bodyPr wrap="square" rtlCol="0">
            <a:spAutoFit/>
          </a:bodyPr>
          <a:lstStyle/>
          <a:p>
            <a:r>
              <a:rPr lang="nl-NL" sz="1400" dirty="0">
                <a:solidFill>
                  <a:schemeClr val="bg1">
                    <a:lumMod val="50000"/>
                  </a:schemeClr>
                </a:solidFill>
                <a:latin typeface="Proxima Nova Light" panose="02000506030000020004" pitchFamily="50" charset="0"/>
                <a:ea typeface="Microsoft JhengHei Light" panose="020B0304030504040204" pitchFamily="34" charset="-120"/>
              </a:rPr>
              <a:t>In contact met</a:t>
            </a:r>
          </a:p>
        </p:txBody>
      </p:sp>
      <p:cxnSp>
        <p:nvCxnSpPr>
          <p:cNvPr id="23" name="Rechte verbindingslijn met pijl 35">
            <a:extLst>
              <a:ext uri="{FF2B5EF4-FFF2-40B4-BE49-F238E27FC236}">
                <a16:creationId xmlns:a16="http://schemas.microsoft.com/office/drawing/2014/main" id="{A01E8BB0-99BF-4D5D-A85E-3239EF173CBD}"/>
              </a:ext>
            </a:extLst>
          </p:cNvPr>
          <p:cNvCxnSpPr/>
          <p:nvPr/>
        </p:nvCxnSpPr>
        <p:spPr>
          <a:xfrm flipH="1">
            <a:off x="7991085" y="3132135"/>
            <a:ext cx="531845" cy="0"/>
          </a:xfrm>
          <a:prstGeom prst="straightConnector1">
            <a:avLst/>
          </a:prstGeom>
          <a:ln>
            <a:solidFill>
              <a:srgbClr val="55B593"/>
            </a:solidFill>
            <a:tailEnd type="triangle"/>
          </a:ln>
        </p:spPr>
        <p:style>
          <a:lnRef idx="1">
            <a:schemeClr val="accent1"/>
          </a:lnRef>
          <a:fillRef idx="0">
            <a:schemeClr val="accent1"/>
          </a:fillRef>
          <a:effectRef idx="0">
            <a:schemeClr val="accent1"/>
          </a:effectRef>
          <a:fontRef idx="minor">
            <a:schemeClr val="tx1"/>
          </a:fontRef>
        </p:style>
      </p:cxnSp>
      <p:sp>
        <p:nvSpPr>
          <p:cNvPr id="24" name="Tekstvak 2">
            <a:extLst>
              <a:ext uri="{FF2B5EF4-FFF2-40B4-BE49-F238E27FC236}">
                <a16:creationId xmlns:a16="http://schemas.microsoft.com/office/drawing/2014/main" id="{7057F6CF-1BB7-4E1A-892C-ACC183A72AB5}"/>
              </a:ext>
            </a:extLst>
          </p:cNvPr>
          <p:cNvSpPr txBox="1"/>
          <p:nvPr/>
        </p:nvSpPr>
        <p:spPr>
          <a:xfrm>
            <a:off x="3317300" y="3836686"/>
            <a:ext cx="2484205" cy="369332"/>
          </a:xfrm>
          <a:prstGeom prst="rect">
            <a:avLst/>
          </a:prstGeom>
          <a:noFill/>
        </p:spPr>
        <p:txBody>
          <a:bodyPr wrap="square" rtlCol="0">
            <a:spAutoFit/>
          </a:bodyPr>
          <a:lstStyle/>
          <a:p>
            <a:pPr algn="ctr"/>
            <a:r>
              <a:rPr lang="nl-NL" dirty="0">
                <a:solidFill>
                  <a:schemeClr val="bg2">
                    <a:lumMod val="50000"/>
                  </a:schemeClr>
                </a:solidFill>
                <a:latin typeface="Proxima Nova Light" panose="02000506030000020004" pitchFamily="50" charset="0"/>
              </a:rPr>
              <a:t>Werkgroepen</a:t>
            </a:r>
          </a:p>
        </p:txBody>
      </p:sp>
    </p:spTree>
    <p:extLst>
      <p:ext uri="{BB962C8B-B14F-4D97-AF65-F5344CB8AC3E}">
        <p14:creationId xmlns:p14="http://schemas.microsoft.com/office/powerpoint/2010/main" val="3798614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C12660-6464-45FC-8D22-25E5C252FDD9}"/>
              </a:ext>
            </a:extLst>
          </p:cNvPr>
          <p:cNvSpPr txBox="1">
            <a:spLocks/>
          </p:cNvSpPr>
          <p:nvPr/>
        </p:nvSpPr>
        <p:spPr>
          <a:xfrm>
            <a:off x="205271" y="262007"/>
            <a:ext cx="10515600" cy="107769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800" dirty="0">
                <a:solidFill>
                  <a:srgbClr val="AD3651"/>
                </a:solidFill>
                <a:latin typeface="Proxima Nova Light" panose="02000506030000020004" pitchFamily="50" charset="0"/>
                <a:ea typeface="Microsoft JhengHei Light" panose="020B0304030504040204" pitchFamily="34" charset="-120"/>
              </a:rPr>
              <a:t>Voorbeeld: Nijmegen</a:t>
            </a:r>
          </a:p>
        </p:txBody>
      </p:sp>
      <p:sp>
        <p:nvSpPr>
          <p:cNvPr id="3" name="Tekstvak 34">
            <a:extLst>
              <a:ext uri="{FF2B5EF4-FFF2-40B4-BE49-F238E27FC236}">
                <a16:creationId xmlns:a16="http://schemas.microsoft.com/office/drawing/2014/main" id="{DDAD2F3A-9ECA-4CFC-A2E4-1120686321FE}"/>
              </a:ext>
            </a:extLst>
          </p:cNvPr>
          <p:cNvSpPr txBox="1"/>
          <p:nvPr/>
        </p:nvSpPr>
        <p:spPr>
          <a:xfrm>
            <a:off x="3371457" y="1615915"/>
            <a:ext cx="2724539" cy="830997"/>
          </a:xfrm>
          <a:prstGeom prst="rect">
            <a:avLst/>
          </a:prstGeom>
          <a:noFill/>
        </p:spPr>
        <p:txBody>
          <a:bodyPr wrap="square" rtlCol="0">
            <a:spAutoFit/>
          </a:bodyPr>
          <a:lstStyle/>
          <a:p>
            <a:r>
              <a:rPr lang="nl-NL" sz="1200" dirty="0">
                <a:latin typeface="Proxima Nova Light" panose="02000506030000020004" pitchFamily="50" charset="0"/>
                <a:ea typeface="Microsoft JhengHei Light" panose="020B0304030504040204" pitchFamily="34" charset="-120"/>
              </a:rPr>
              <a:t>Lid vanuit netwerkbeheerder</a:t>
            </a:r>
          </a:p>
          <a:p>
            <a:r>
              <a:rPr lang="nl-NL" sz="1200" dirty="0">
                <a:highlight>
                  <a:srgbClr val="00FFFF"/>
                </a:highlight>
                <a:latin typeface="Proxima Nova Light" panose="02000506030000020004" pitchFamily="50" charset="0"/>
                <a:ea typeface="Microsoft JhengHei Light" panose="020B0304030504040204" pitchFamily="34" charset="-120"/>
              </a:rPr>
              <a:t>Lid vanuit netwerkbeheerder</a:t>
            </a:r>
          </a:p>
          <a:p>
            <a:r>
              <a:rPr lang="nl-NL" sz="1200" dirty="0">
                <a:latin typeface="Proxima Nova Light" panose="02000506030000020004" pitchFamily="50" charset="0"/>
                <a:ea typeface="Microsoft JhengHei Light" panose="020B0304030504040204" pitchFamily="34" charset="-120"/>
              </a:rPr>
              <a:t>Lid vanuit gemeente</a:t>
            </a:r>
          </a:p>
          <a:p>
            <a:r>
              <a:rPr lang="nl-NL" sz="1200" dirty="0">
                <a:latin typeface="Proxima Nova Light" panose="02000506030000020004" pitchFamily="50" charset="0"/>
                <a:ea typeface="Microsoft JhengHei Light" panose="020B0304030504040204" pitchFamily="34" charset="-120"/>
              </a:rPr>
              <a:t>Lid vanuit woningcorporatie</a:t>
            </a:r>
          </a:p>
        </p:txBody>
      </p:sp>
      <p:sp>
        <p:nvSpPr>
          <p:cNvPr id="4" name="Rechthoek 36">
            <a:extLst>
              <a:ext uri="{FF2B5EF4-FFF2-40B4-BE49-F238E27FC236}">
                <a16:creationId xmlns:a16="http://schemas.microsoft.com/office/drawing/2014/main" id="{24664958-6E64-4E48-A192-32EE068E40B9}"/>
              </a:ext>
            </a:extLst>
          </p:cNvPr>
          <p:cNvSpPr/>
          <p:nvPr/>
        </p:nvSpPr>
        <p:spPr>
          <a:xfrm>
            <a:off x="3371458" y="2498024"/>
            <a:ext cx="2724539" cy="369332"/>
          </a:xfrm>
          <a:prstGeom prst="rect">
            <a:avLst/>
          </a:prstGeom>
          <a:solidFill>
            <a:srgbClr val="15C389"/>
          </a:solidFill>
          <a:ln>
            <a:solidFill>
              <a:srgbClr val="15C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Proxima Nova Light" panose="02000506030000020004" pitchFamily="50" charset="0"/>
            </a:endParaRPr>
          </a:p>
        </p:txBody>
      </p:sp>
      <p:sp>
        <p:nvSpPr>
          <p:cNvPr id="5" name="Tekstvak 37">
            <a:extLst>
              <a:ext uri="{FF2B5EF4-FFF2-40B4-BE49-F238E27FC236}">
                <a16:creationId xmlns:a16="http://schemas.microsoft.com/office/drawing/2014/main" id="{006AC52F-286A-4549-9B77-B78D3CD784F1}"/>
              </a:ext>
            </a:extLst>
          </p:cNvPr>
          <p:cNvSpPr txBox="1"/>
          <p:nvPr/>
        </p:nvSpPr>
        <p:spPr>
          <a:xfrm>
            <a:off x="3427438" y="2526174"/>
            <a:ext cx="2612571" cy="307777"/>
          </a:xfrm>
          <a:prstGeom prst="rect">
            <a:avLst/>
          </a:prstGeom>
          <a:noFill/>
        </p:spPr>
        <p:txBody>
          <a:bodyPr wrap="square" rtlCol="0">
            <a:spAutoFit/>
          </a:bodyPr>
          <a:lstStyle/>
          <a:p>
            <a:pPr algn="ctr"/>
            <a:r>
              <a:rPr lang="nl-NL" sz="1400" dirty="0">
                <a:solidFill>
                  <a:schemeClr val="bg1"/>
                </a:solidFill>
                <a:latin typeface="Proxima Nova Light" panose="02000506030000020004" pitchFamily="50" charset="0"/>
                <a:ea typeface="Microsoft JhengHei Light" panose="020B0304030504040204" pitchFamily="34" charset="-120"/>
              </a:rPr>
              <a:t>Projectteam (projectleider rol)</a:t>
            </a:r>
          </a:p>
        </p:txBody>
      </p:sp>
      <p:sp>
        <p:nvSpPr>
          <p:cNvPr id="6" name="Tekstvak 38">
            <a:extLst>
              <a:ext uri="{FF2B5EF4-FFF2-40B4-BE49-F238E27FC236}">
                <a16:creationId xmlns:a16="http://schemas.microsoft.com/office/drawing/2014/main" id="{5FFF2CC3-B52F-405A-8370-74FF242B615A}"/>
              </a:ext>
            </a:extLst>
          </p:cNvPr>
          <p:cNvSpPr txBox="1"/>
          <p:nvPr/>
        </p:nvSpPr>
        <p:spPr>
          <a:xfrm>
            <a:off x="3371457" y="2874519"/>
            <a:ext cx="3197295" cy="1200329"/>
          </a:xfrm>
          <a:prstGeom prst="rect">
            <a:avLst/>
          </a:prstGeom>
          <a:noFill/>
        </p:spPr>
        <p:txBody>
          <a:bodyPr wrap="square" rtlCol="0">
            <a:spAutoFit/>
          </a:bodyPr>
          <a:lstStyle/>
          <a:p>
            <a:r>
              <a:rPr lang="nl-NL" sz="1200" dirty="0">
                <a:highlight>
                  <a:srgbClr val="00FFFF"/>
                </a:highlight>
                <a:latin typeface="Proxima Nova Light" panose="02000506030000020004" pitchFamily="50" charset="0"/>
                <a:ea typeface="Microsoft JhengHei Light" panose="020B0304030504040204" pitchFamily="34" charset="-120"/>
              </a:rPr>
              <a:t>Projectleider netwerkbeheerder</a:t>
            </a:r>
          </a:p>
          <a:p>
            <a:r>
              <a:rPr lang="nl-NL" sz="1200" dirty="0">
                <a:highlight>
                  <a:srgbClr val="FFFF00"/>
                </a:highlight>
                <a:latin typeface="Proxima Nova Light" panose="02000506030000020004" pitchFamily="50" charset="0"/>
                <a:ea typeface="Microsoft JhengHei Light" panose="020B0304030504040204" pitchFamily="34" charset="-120"/>
              </a:rPr>
              <a:t>Projectteam lid netwerkbeheerder</a:t>
            </a:r>
          </a:p>
          <a:p>
            <a:r>
              <a:rPr lang="nl-NL" sz="1200" dirty="0">
                <a:highlight>
                  <a:srgbClr val="00FF00"/>
                </a:highlight>
                <a:latin typeface="Proxima Nova Light" panose="02000506030000020004" pitchFamily="50" charset="0"/>
                <a:ea typeface="Microsoft JhengHei Light" panose="020B0304030504040204" pitchFamily="34" charset="-120"/>
              </a:rPr>
              <a:t>Projectteam lid woningcorporatie </a:t>
            </a:r>
          </a:p>
          <a:p>
            <a:r>
              <a:rPr lang="nl-NL" sz="1200" dirty="0">
                <a:solidFill>
                  <a:schemeClr val="bg1"/>
                </a:solidFill>
                <a:highlight>
                  <a:srgbClr val="808000"/>
                </a:highlight>
                <a:latin typeface="Proxima Nova Light" panose="02000506030000020004" pitchFamily="50" charset="0"/>
                <a:ea typeface="Microsoft JhengHei Light" panose="020B0304030504040204" pitchFamily="34" charset="-120"/>
              </a:rPr>
              <a:t>Projectteam lid woningcorporatie</a:t>
            </a:r>
          </a:p>
          <a:p>
            <a:r>
              <a:rPr lang="nl-NL" sz="1200" dirty="0">
                <a:highlight>
                  <a:srgbClr val="C0C0C0"/>
                </a:highlight>
                <a:latin typeface="Proxima Nova Light" panose="02000506030000020004" pitchFamily="50" charset="0"/>
                <a:ea typeface="Microsoft JhengHei Light" panose="020B0304030504040204" pitchFamily="34" charset="-120"/>
              </a:rPr>
              <a:t>Projectteam lid gemeente Nijmegen</a:t>
            </a:r>
          </a:p>
          <a:p>
            <a:r>
              <a:rPr lang="nl-NL" sz="1200" dirty="0">
                <a:latin typeface="Proxima Nova Light" panose="02000506030000020004" pitchFamily="50" charset="0"/>
                <a:ea typeface="Microsoft JhengHei Light" panose="020B0304030504040204" pitchFamily="34" charset="-120"/>
              </a:rPr>
              <a:t>Projectteam assistent vanuit extern bureau</a:t>
            </a:r>
          </a:p>
        </p:txBody>
      </p:sp>
      <p:sp>
        <p:nvSpPr>
          <p:cNvPr id="7" name="Rechthoek 39">
            <a:extLst>
              <a:ext uri="{FF2B5EF4-FFF2-40B4-BE49-F238E27FC236}">
                <a16:creationId xmlns:a16="http://schemas.microsoft.com/office/drawing/2014/main" id="{0C218F75-38E6-483E-A221-8556D32394BE}"/>
              </a:ext>
            </a:extLst>
          </p:cNvPr>
          <p:cNvSpPr/>
          <p:nvPr/>
        </p:nvSpPr>
        <p:spPr>
          <a:xfrm>
            <a:off x="3371461" y="1064546"/>
            <a:ext cx="2724539" cy="523219"/>
          </a:xfrm>
          <a:prstGeom prst="rect">
            <a:avLst/>
          </a:prstGeom>
          <a:solidFill>
            <a:srgbClr val="15C389"/>
          </a:solidFill>
          <a:ln>
            <a:solidFill>
              <a:srgbClr val="15C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Proxima Nova Light" panose="02000506030000020004" pitchFamily="50" charset="0"/>
            </a:endParaRPr>
          </a:p>
        </p:txBody>
      </p:sp>
      <p:sp>
        <p:nvSpPr>
          <p:cNvPr id="8" name="Tekstvak 40">
            <a:extLst>
              <a:ext uri="{FF2B5EF4-FFF2-40B4-BE49-F238E27FC236}">
                <a16:creationId xmlns:a16="http://schemas.microsoft.com/office/drawing/2014/main" id="{DE5DBDB4-00D0-40E1-B0D0-DA9578F530C8}"/>
              </a:ext>
            </a:extLst>
          </p:cNvPr>
          <p:cNvSpPr txBox="1"/>
          <p:nvPr/>
        </p:nvSpPr>
        <p:spPr>
          <a:xfrm>
            <a:off x="3427438" y="1172266"/>
            <a:ext cx="2612571" cy="307777"/>
          </a:xfrm>
          <a:prstGeom prst="rect">
            <a:avLst/>
          </a:prstGeom>
          <a:noFill/>
        </p:spPr>
        <p:txBody>
          <a:bodyPr wrap="square" rtlCol="0">
            <a:spAutoFit/>
          </a:bodyPr>
          <a:lstStyle/>
          <a:p>
            <a:pPr algn="ctr"/>
            <a:r>
              <a:rPr lang="nl-NL" sz="1400" dirty="0">
                <a:solidFill>
                  <a:schemeClr val="bg1"/>
                </a:solidFill>
                <a:latin typeface="Proxima Nova Light" panose="02000506030000020004" pitchFamily="50" charset="0"/>
                <a:ea typeface="Microsoft JhengHei Light" panose="020B0304030504040204" pitchFamily="34" charset="-120"/>
              </a:rPr>
              <a:t>Stuurgroep (review rol)</a:t>
            </a:r>
          </a:p>
        </p:txBody>
      </p:sp>
      <p:sp>
        <p:nvSpPr>
          <p:cNvPr id="9" name="Rechthoek 43">
            <a:extLst>
              <a:ext uri="{FF2B5EF4-FFF2-40B4-BE49-F238E27FC236}">
                <a16:creationId xmlns:a16="http://schemas.microsoft.com/office/drawing/2014/main" id="{04F36EC9-F4D0-47F8-8D41-10AF140959A1}"/>
              </a:ext>
            </a:extLst>
          </p:cNvPr>
          <p:cNvSpPr/>
          <p:nvPr/>
        </p:nvSpPr>
        <p:spPr>
          <a:xfrm>
            <a:off x="382554" y="4211226"/>
            <a:ext cx="2724539" cy="523220"/>
          </a:xfrm>
          <a:prstGeom prst="rect">
            <a:avLst/>
          </a:prstGeom>
          <a:solidFill>
            <a:srgbClr val="15C389"/>
          </a:solidFill>
          <a:ln>
            <a:solidFill>
              <a:srgbClr val="15C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Proxima Nova Light" panose="02000506030000020004" pitchFamily="50" charset="0"/>
            </a:endParaRPr>
          </a:p>
        </p:txBody>
      </p:sp>
      <p:sp>
        <p:nvSpPr>
          <p:cNvPr id="10" name="Tekstvak 44">
            <a:extLst>
              <a:ext uri="{FF2B5EF4-FFF2-40B4-BE49-F238E27FC236}">
                <a16:creationId xmlns:a16="http://schemas.microsoft.com/office/drawing/2014/main" id="{12D0A684-FC62-4399-B06A-E3435752C723}"/>
              </a:ext>
            </a:extLst>
          </p:cNvPr>
          <p:cNvSpPr txBox="1"/>
          <p:nvPr/>
        </p:nvSpPr>
        <p:spPr>
          <a:xfrm>
            <a:off x="438536" y="4211226"/>
            <a:ext cx="2612571" cy="523220"/>
          </a:xfrm>
          <a:prstGeom prst="rect">
            <a:avLst/>
          </a:prstGeom>
          <a:noFill/>
        </p:spPr>
        <p:txBody>
          <a:bodyPr wrap="square" rtlCol="0">
            <a:spAutoFit/>
          </a:bodyPr>
          <a:lstStyle/>
          <a:p>
            <a:pPr algn="ctr"/>
            <a:r>
              <a:rPr lang="nl-NL" sz="1400" dirty="0">
                <a:solidFill>
                  <a:schemeClr val="bg1"/>
                </a:solidFill>
                <a:latin typeface="Proxima Nova Light" panose="02000506030000020004" pitchFamily="50" charset="0"/>
                <a:ea typeface="Microsoft JhengHei Light" panose="020B0304030504040204" pitchFamily="34" charset="-120"/>
              </a:rPr>
              <a:t>Werkgroep techniek en economische validatie</a:t>
            </a:r>
          </a:p>
        </p:txBody>
      </p:sp>
      <p:sp>
        <p:nvSpPr>
          <p:cNvPr id="11" name="Tekstvak 45">
            <a:extLst>
              <a:ext uri="{FF2B5EF4-FFF2-40B4-BE49-F238E27FC236}">
                <a16:creationId xmlns:a16="http://schemas.microsoft.com/office/drawing/2014/main" id="{79E0541B-7E99-4C8D-8B4F-92E21736B07F}"/>
              </a:ext>
            </a:extLst>
          </p:cNvPr>
          <p:cNvSpPr txBox="1"/>
          <p:nvPr/>
        </p:nvSpPr>
        <p:spPr>
          <a:xfrm>
            <a:off x="374786" y="4780422"/>
            <a:ext cx="2710539" cy="1938992"/>
          </a:xfrm>
          <a:prstGeom prst="rect">
            <a:avLst/>
          </a:prstGeom>
          <a:noFill/>
        </p:spPr>
        <p:txBody>
          <a:bodyPr wrap="square" rtlCol="0">
            <a:spAutoFit/>
          </a:bodyPr>
          <a:lstStyle/>
          <a:p>
            <a:r>
              <a:rPr lang="nl-NL" sz="1200" dirty="0">
                <a:highlight>
                  <a:srgbClr val="FFFF00"/>
                </a:highlight>
                <a:latin typeface="Proxima Nova Light" panose="02000506030000020004" pitchFamily="50" charset="0"/>
                <a:ea typeface="Microsoft JhengHei Light" panose="020B0304030504040204" pitchFamily="34" charset="-120"/>
              </a:rPr>
              <a:t>Werkgroep leider netwerkbeheerder</a:t>
            </a:r>
          </a:p>
          <a:p>
            <a:r>
              <a:rPr lang="nl-NL" sz="1200" dirty="0">
                <a:latin typeface="Proxima Nova Light" panose="02000506030000020004" pitchFamily="50" charset="0"/>
                <a:ea typeface="Microsoft JhengHei Light" panose="020B0304030504040204" pitchFamily="34" charset="-120"/>
              </a:rPr>
              <a:t>Werkgroep lid netwerkbeheerder </a:t>
            </a:r>
          </a:p>
          <a:p>
            <a:r>
              <a:rPr lang="nl-NL" sz="1200" dirty="0">
                <a:latin typeface="Proxima Nova Light" panose="02000506030000020004" pitchFamily="50" charset="0"/>
                <a:ea typeface="Microsoft JhengHei Light" panose="020B0304030504040204" pitchFamily="34" charset="-120"/>
              </a:rPr>
              <a:t>Werkgroep lid netwerkbeheerder</a:t>
            </a:r>
          </a:p>
          <a:p>
            <a:r>
              <a:rPr lang="nl-NL" sz="1200" dirty="0">
                <a:latin typeface="Proxima Nova Light" panose="02000506030000020004" pitchFamily="50" charset="0"/>
                <a:ea typeface="Microsoft JhengHei Light" panose="020B0304030504040204" pitchFamily="34" charset="-120"/>
              </a:rPr>
              <a:t>Werkgroep lid netwerkbeheerder</a:t>
            </a:r>
          </a:p>
          <a:p>
            <a:r>
              <a:rPr lang="nl-NL" sz="1200" dirty="0">
                <a:latin typeface="Proxima Nova Light" panose="02000506030000020004" pitchFamily="50" charset="0"/>
                <a:ea typeface="Microsoft JhengHei Light" panose="020B0304030504040204" pitchFamily="34" charset="-120"/>
              </a:rPr>
              <a:t>Werkgroep lid gemeente Nijmegen </a:t>
            </a:r>
          </a:p>
          <a:p>
            <a:r>
              <a:rPr lang="nl-NL" sz="1200" dirty="0">
                <a:latin typeface="Proxima Nova Light" panose="02000506030000020004" pitchFamily="50" charset="0"/>
                <a:ea typeface="Microsoft JhengHei Light" panose="020B0304030504040204" pitchFamily="34" charset="-120"/>
              </a:rPr>
              <a:t>Werkgroep lid gemeente Nijmegen</a:t>
            </a:r>
          </a:p>
          <a:p>
            <a:r>
              <a:rPr lang="nl-NL" sz="1200" dirty="0">
                <a:solidFill>
                  <a:schemeClr val="bg1"/>
                </a:solidFill>
                <a:highlight>
                  <a:srgbClr val="008000"/>
                </a:highlight>
                <a:latin typeface="Proxima Nova Light" panose="02000506030000020004" pitchFamily="50" charset="0"/>
                <a:ea typeface="Microsoft JhengHei Light" panose="020B0304030504040204" pitchFamily="34" charset="-120"/>
              </a:rPr>
              <a:t>Werkgroep lid burgerinitiatief</a:t>
            </a:r>
          </a:p>
          <a:p>
            <a:r>
              <a:rPr lang="nl-NL" sz="1200" dirty="0">
                <a:highlight>
                  <a:srgbClr val="FF00FF"/>
                </a:highlight>
                <a:latin typeface="Proxima Nova Light" panose="02000506030000020004" pitchFamily="50" charset="0"/>
                <a:ea typeface="Microsoft JhengHei Light" panose="020B0304030504040204" pitchFamily="34" charset="-120"/>
              </a:rPr>
              <a:t>Werkgroep lid woningcorporatie </a:t>
            </a:r>
          </a:p>
          <a:p>
            <a:r>
              <a:rPr lang="nl-NL" sz="1200" dirty="0">
                <a:latin typeface="Proxima Nova Light" panose="02000506030000020004" pitchFamily="50" charset="0"/>
                <a:ea typeface="Microsoft JhengHei Light" panose="020B0304030504040204" pitchFamily="34" charset="-120"/>
              </a:rPr>
              <a:t>Werkgroep lid woningcorporatie</a:t>
            </a:r>
          </a:p>
          <a:p>
            <a:r>
              <a:rPr lang="nl-NL" sz="1200" dirty="0">
                <a:latin typeface="Proxima Nova Light" panose="02000506030000020004" pitchFamily="50" charset="0"/>
                <a:ea typeface="Microsoft JhengHei Light" panose="020B0304030504040204" pitchFamily="34" charset="-120"/>
              </a:rPr>
              <a:t>Werkgroep lid woningcorporatie</a:t>
            </a:r>
          </a:p>
        </p:txBody>
      </p:sp>
      <p:sp>
        <p:nvSpPr>
          <p:cNvPr id="12" name="Rechthoek 46">
            <a:extLst>
              <a:ext uri="{FF2B5EF4-FFF2-40B4-BE49-F238E27FC236}">
                <a16:creationId xmlns:a16="http://schemas.microsoft.com/office/drawing/2014/main" id="{10692802-4BCA-4D7C-97BD-753031BA53E2}"/>
              </a:ext>
            </a:extLst>
          </p:cNvPr>
          <p:cNvSpPr/>
          <p:nvPr/>
        </p:nvSpPr>
        <p:spPr>
          <a:xfrm>
            <a:off x="3209733" y="4211226"/>
            <a:ext cx="2724539" cy="523220"/>
          </a:xfrm>
          <a:prstGeom prst="rect">
            <a:avLst/>
          </a:prstGeom>
          <a:solidFill>
            <a:srgbClr val="15C389"/>
          </a:solidFill>
          <a:ln>
            <a:solidFill>
              <a:srgbClr val="15C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Proxima Nova Light" panose="02000506030000020004" pitchFamily="50" charset="0"/>
            </a:endParaRPr>
          </a:p>
        </p:txBody>
      </p:sp>
      <p:sp>
        <p:nvSpPr>
          <p:cNvPr id="13" name="Tekstvak 47">
            <a:extLst>
              <a:ext uri="{FF2B5EF4-FFF2-40B4-BE49-F238E27FC236}">
                <a16:creationId xmlns:a16="http://schemas.microsoft.com/office/drawing/2014/main" id="{04EA4306-71AA-44DA-8722-E3326C8F98BD}"/>
              </a:ext>
            </a:extLst>
          </p:cNvPr>
          <p:cNvSpPr txBox="1"/>
          <p:nvPr/>
        </p:nvSpPr>
        <p:spPr>
          <a:xfrm>
            <a:off x="3265715" y="4211226"/>
            <a:ext cx="2612571" cy="523220"/>
          </a:xfrm>
          <a:prstGeom prst="rect">
            <a:avLst/>
          </a:prstGeom>
          <a:noFill/>
        </p:spPr>
        <p:txBody>
          <a:bodyPr wrap="square" rtlCol="0">
            <a:spAutoFit/>
          </a:bodyPr>
          <a:lstStyle/>
          <a:p>
            <a:pPr algn="ctr"/>
            <a:r>
              <a:rPr lang="nl-NL" sz="1400" dirty="0">
                <a:solidFill>
                  <a:schemeClr val="bg1"/>
                </a:solidFill>
                <a:latin typeface="Proxima Nova Light" panose="02000506030000020004" pitchFamily="50" charset="0"/>
                <a:ea typeface="Microsoft JhengHei Light" panose="020B0304030504040204" pitchFamily="34" charset="-120"/>
              </a:rPr>
              <a:t>Werkgroep organisatie en financiering</a:t>
            </a:r>
          </a:p>
        </p:txBody>
      </p:sp>
      <p:sp>
        <p:nvSpPr>
          <p:cNvPr id="14" name="Tekstvak 48">
            <a:extLst>
              <a:ext uri="{FF2B5EF4-FFF2-40B4-BE49-F238E27FC236}">
                <a16:creationId xmlns:a16="http://schemas.microsoft.com/office/drawing/2014/main" id="{05C615A0-CB5A-4624-BAAA-4038FA168E7B}"/>
              </a:ext>
            </a:extLst>
          </p:cNvPr>
          <p:cNvSpPr txBox="1"/>
          <p:nvPr/>
        </p:nvSpPr>
        <p:spPr>
          <a:xfrm>
            <a:off x="3209729" y="4780422"/>
            <a:ext cx="2724539" cy="1015663"/>
          </a:xfrm>
          <a:prstGeom prst="rect">
            <a:avLst/>
          </a:prstGeom>
          <a:noFill/>
        </p:spPr>
        <p:txBody>
          <a:bodyPr wrap="square" rtlCol="0">
            <a:spAutoFit/>
          </a:bodyPr>
          <a:lstStyle/>
          <a:p>
            <a:r>
              <a:rPr lang="nl-NL" sz="1200" dirty="0">
                <a:highlight>
                  <a:srgbClr val="00FFFF"/>
                </a:highlight>
                <a:latin typeface="Proxima Nova Light" panose="02000506030000020004" pitchFamily="50" charset="0"/>
                <a:ea typeface="Microsoft JhengHei Light" panose="020B0304030504040204" pitchFamily="34" charset="-120"/>
              </a:rPr>
              <a:t>Werkgroep leider netwerkbeheerder</a:t>
            </a:r>
          </a:p>
          <a:p>
            <a:r>
              <a:rPr lang="nl-NL" sz="1200" dirty="0">
                <a:latin typeface="Proxima Nova Light" panose="02000506030000020004" pitchFamily="50" charset="0"/>
                <a:ea typeface="Microsoft JhengHei Light" panose="020B0304030504040204" pitchFamily="34" charset="-120"/>
              </a:rPr>
              <a:t>Werkgroep lid extern bureau</a:t>
            </a:r>
          </a:p>
          <a:p>
            <a:r>
              <a:rPr lang="nl-NL" sz="1200" dirty="0">
                <a:latin typeface="Proxima Nova Light" panose="02000506030000020004" pitchFamily="50" charset="0"/>
                <a:ea typeface="Microsoft JhengHei Light" panose="020B0304030504040204" pitchFamily="34" charset="-120"/>
              </a:rPr>
              <a:t>Werkgroep lid gemeente Nijmegen</a:t>
            </a:r>
          </a:p>
          <a:p>
            <a:r>
              <a:rPr lang="nl-NL" sz="1200" dirty="0">
                <a:solidFill>
                  <a:schemeClr val="bg1"/>
                </a:solidFill>
                <a:highlight>
                  <a:srgbClr val="808000"/>
                </a:highlight>
                <a:latin typeface="Proxima Nova Light" panose="02000506030000020004" pitchFamily="50" charset="0"/>
                <a:ea typeface="Microsoft JhengHei Light" panose="020B0304030504040204" pitchFamily="34" charset="-120"/>
              </a:rPr>
              <a:t>Werkgroep lid woningcorporatie</a:t>
            </a:r>
          </a:p>
          <a:p>
            <a:r>
              <a:rPr lang="nl-NL" sz="1200" dirty="0">
                <a:latin typeface="Proxima Nova Light" panose="02000506030000020004" pitchFamily="50" charset="0"/>
                <a:ea typeface="Microsoft JhengHei Light" panose="020B0304030504040204" pitchFamily="34" charset="-120"/>
              </a:rPr>
              <a:t>Werkgroep lid burgerinitiatief</a:t>
            </a:r>
          </a:p>
        </p:txBody>
      </p:sp>
      <p:sp>
        <p:nvSpPr>
          <p:cNvPr id="15" name="Rechthoek 49">
            <a:extLst>
              <a:ext uri="{FF2B5EF4-FFF2-40B4-BE49-F238E27FC236}">
                <a16:creationId xmlns:a16="http://schemas.microsoft.com/office/drawing/2014/main" id="{06F5AEF2-F3EE-4195-BE4A-715CE000BBD8}"/>
              </a:ext>
            </a:extLst>
          </p:cNvPr>
          <p:cNvSpPr/>
          <p:nvPr/>
        </p:nvSpPr>
        <p:spPr>
          <a:xfrm>
            <a:off x="6036908" y="4205825"/>
            <a:ext cx="2724539" cy="523220"/>
          </a:xfrm>
          <a:prstGeom prst="rect">
            <a:avLst/>
          </a:prstGeom>
          <a:solidFill>
            <a:srgbClr val="15C389"/>
          </a:solidFill>
          <a:ln>
            <a:solidFill>
              <a:srgbClr val="15C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Proxima Nova Light" panose="02000506030000020004" pitchFamily="50" charset="0"/>
            </a:endParaRPr>
          </a:p>
        </p:txBody>
      </p:sp>
      <p:sp>
        <p:nvSpPr>
          <p:cNvPr id="16" name="Tekstvak 50">
            <a:extLst>
              <a:ext uri="{FF2B5EF4-FFF2-40B4-BE49-F238E27FC236}">
                <a16:creationId xmlns:a16="http://schemas.microsoft.com/office/drawing/2014/main" id="{A6CC3FBD-2D9E-4C79-9726-FC7F82B7A416}"/>
              </a:ext>
            </a:extLst>
          </p:cNvPr>
          <p:cNvSpPr txBox="1"/>
          <p:nvPr/>
        </p:nvSpPr>
        <p:spPr>
          <a:xfrm>
            <a:off x="6092890" y="4205825"/>
            <a:ext cx="2612571" cy="523220"/>
          </a:xfrm>
          <a:prstGeom prst="rect">
            <a:avLst/>
          </a:prstGeom>
          <a:noFill/>
        </p:spPr>
        <p:txBody>
          <a:bodyPr wrap="square" rtlCol="0">
            <a:spAutoFit/>
          </a:bodyPr>
          <a:lstStyle/>
          <a:p>
            <a:pPr algn="ctr"/>
            <a:r>
              <a:rPr lang="nl-NL" sz="1400" dirty="0">
                <a:solidFill>
                  <a:schemeClr val="bg1"/>
                </a:solidFill>
                <a:latin typeface="Proxima Nova Light" panose="02000506030000020004" pitchFamily="50" charset="0"/>
                <a:ea typeface="Microsoft JhengHei Light" panose="020B0304030504040204" pitchFamily="34" charset="-120"/>
              </a:rPr>
              <a:t>Werkgroep sociaal (proces in de wijk)</a:t>
            </a:r>
          </a:p>
        </p:txBody>
      </p:sp>
      <p:sp>
        <p:nvSpPr>
          <p:cNvPr id="17" name="Tekstvak 51">
            <a:extLst>
              <a:ext uri="{FF2B5EF4-FFF2-40B4-BE49-F238E27FC236}">
                <a16:creationId xmlns:a16="http://schemas.microsoft.com/office/drawing/2014/main" id="{02CDC438-4AFB-4C76-8FEE-11C9CD60F87F}"/>
              </a:ext>
            </a:extLst>
          </p:cNvPr>
          <p:cNvSpPr txBox="1"/>
          <p:nvPr/>
        </p:nvSpPr>
        <p:spPr>
          <a:xfrm>
            <a:off x="6058672" y="4780422"/>
            <a:ext cx="2710539" cy="1569660"/>
          </a:xfrm>
          <a:prstGeom prst="rect">
            <a:avLst/>
          </a:prstGeom>
          <a:noFill/>
        </p:spPr>
        <p:txBody>
          <a:bodyPr wrap="square" rtlCol="0">
            <a:spAutoFit/>
          </a:bodyPr>
          <a:lstStyle/>
          <a:p>
            <a:r>
              <a:rPr lang="nl-NL" sz="1200" dirty="0">
                <a:highlight>
                  <a:srgbClr val="00FF00"/>
                </a:highlight>
                <a:latin typeface="Proxima Nova Light" panose="02000506030000020004" pitchFamily="50" charset="0"/>
                <a:ea typeface="Microsoft JhengHei Light" panose="020B0304030504040204" pitchFamily="34" charset="-120"/>
              </a:rPr>
              <a:t>Werkgroep leider woningcorporatie</a:t>
            </a:r>
          </a:p>
          <a:p>
            <a:r>
              <a:rPr lang="nl-NL" sz="1200" dirty="0">
                <a:latin typeface="Proxima Nova Light" panose="02000506030000020004" pitchFamily="50" charset="0"/>
                <a:ea typeface="Microsoft JhengHei Light" panose="020B0304030504040204" pitchFamily="34" charset="-120"/>
              </a:rPr>
              <a:t>Werkgroep lid gemeente Nijmegen </a:t>
            </a:r>
          </a:p>
          <a:p>
            <a:r>
              <a:rPr lang="nl-NL" sz="1200" dirty="0">
                <a:highlight>
                  <a:srgbClr val="FF0000"/>
                </a:highlight>
                <a:latin typeface="Proxima Nova Light" panose="02000506030000020004" pitchFamily="50" charset="0"/>
                <a:ea typeface="Microsoft JhengHei Light" panose="020B0304030504040204" pitchFamily="34" charset="-120"/>
              </a:rPr>
              <a:t>Werkgroep lid gemeente Nijmegen</a:t>
            </a:r>
          </a:p>
          <a:p>
            <a:r>
              <a:rPr lang="nl-NL" sz="1200" dirty="0">
                <a:solidFill>
                  <a:schemeClr val="bg1"/>
                </a:solidFill>
                <a:highlight>
                  <a:srgbClr val="000080"/>
                </a:highlight>
                <a:latin typeface="Proxima Nova Light" panose="02000506030000020004" pitchFamily="50" charset="0"/>
                <a:ea typeface="Microsoft JhengHei Light" panose="020B0304030504040204" pitchFamily="34" charset="-120"/>
              </a:rPr>
              <a:t>Werkgroep lid woningcorporatie </a:t>
            </a:r>
          </a:p>
          <a:p>
            <a:r>
              <a:rPr lang="nl-NL" sz="1200" dirty="0">
                <a:latin typeface="Proxima Nova Light" panose="02000506030000020004" pitchFamily="50" charset="0"/>
                <a:ea typeface="Microsoft JhengHei Light" panose="020B0304030504040204" pitchFamily="34" charset="-120"/>
              </a:rPr>
              <a:t>Werkgroep lid woningcorporatie</a:t>
            </a:r>
          </a:p>
          <a:p>
            <a:r>
              <a:rPr lang="nl-NL" sz="1200" dirty="0">
                <a:latin typeface="Proxima Nova Light" panose="02000506030000020004" pitchFamily="50" charset="0"/>
                <a:ea typeface="Microsoft JhengHei Light" panose="020B0304030504040204" pitchFamily="34" charset="-120"/>
              </a:rPr>
              <a:t>Werkgroep lid extern bureau</a:t>
            </a:r>
          </a:p>
          <a:p>
            <a:r>
              <a:rPr lang="nl-NL" sz="1200" dirty="0">
                <a:solidFill>
                  <a:schemeClr val="bg1"/>
                </a:solidFill>
                <a:highlight>
                  <a:srgbClr val="008000"/>
                </a:highlight>
                <a:latin typeface="Proxima Nova Light" panose="02000506030000020004" pitchFamily="50" charset="0"/>
                <a:ea typeface="Microsoft JhengHei Light" panose="020B0304030504040204" pitchFamily="34" charset="-120"/>
              </a:rPr>
              <a:t>Werkgroep lid burgerinitiatief </a:t>
            </a:r>
          </a:p>
          <a:p>
            <a:r>
              <a:rPr lang="nl-NL" sz="1200" dirty="0">
                <a:latin typeface="Proxima Nova Light" panose="02000506030000020004" pitchFamily="50" charset="0"/>
                <a:ea typeface="Microsoft JhengHei Light" panose="020B0304030504040204" pitchFamily="34" charset="-120"/>
              </a:rPr>
              <a:t>Werkgroep lid burgerinitiatief</a:t>
            </a:r>
          </a:p>
        </p:txBody>
      </p:sp>
      <p:sp>
        <p:nvSpPr>
          <p:cNvPr id="18" name="Rechthoek 52">
            <a:extLst>
              <a:ext uri="{FF2B5EF4-FFF2-40B4-BE49-F238E27FC236}">
                <a16:creationId xmlns:a16="http://schemas.microsoft.com/office/drawing/2014/main" id="{F9B46E2E-C254-4205-9AE2-1C0E1AF7E345}"/>
              </a:ext>
            </a:extLst>
          </p:cNvPr>
          <p:cNvSpPr/>
          <p:nvPr/>
        </p:nvSpPr>
        <p:spPr>
          <a:xfrm>
            <a:off x="8864083" y="4205825"/>
            <a:ext cx="2724539" cy="523220"/>
          </a:xfrm>
          <a:prstGeom prst="rect">
            <a:avLst/>
          </a:prstGeom>
          <a:solidFill>
            <a:srgbClr val="15C389"/>
          </a:solidFill>
          <a:ln>
            <a:solidFill>
              <a:srgbClr val="15C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Proxima Nova Light" panose="02000506030000020004" pitchFamily="50" charset="0"/>
            </a:endParaRPr>
          </a:p>
        </p:txBody>
      </p:sp>
      <p:sp>
        <p:nvSpPr>
          <p:cNvPr id="19" name="Tekstvak 53">
            <a:extLst>
              <a:ext uri="{FF2B5EF4-FFF2-40B4-BE49-F238E27FC236}">
                <a16:creationId xmlns:a16="http://schemas.microsoft.com/office/drawing/2014/main" id="{3D8217C6-67D0-41AB-80BA-B1AB695D018E}"/>
              </a:ext>
            </a:extLst>
          </p:cNvPr>
          <p:cNvSpPr txBox="1"/>
          <p:nvPr/>
        </p:nvSpPr>
        <p:spPr>
          <a:xfrm>
            <a:off x="8920065" y="4205825"/>
            <a:ext cx="2612571" cy="523220"/>
          </a:xfrm>
          <a:prstGeom prst="rect">
            <a:avLst/>
          </a:prstGeom>
          <a:noFill/>
        </p:spPr>
        <p:txBody>
          <a:bodyPr wrap="square" rtlCol="0">
            <a:spAutoFit/>
          </a:bodyPr>
          <a:lstStyle/>
          <a:p>
            <a:pPr algn="ctr"/>
            <a:r>
              <a:rPr lang="nl-NL" sz="1400" dirty="0">
                <a:solidFill>
                  <a:schemeClr val="bg1"/>
                </a:solidFill>
                <a:latin typeface="Proxima Nova Light" panose="02000506030000020004" pitchFamily="50" charset="0"/>
                <a:ea typeface="Microsoft JhengHei Light" panose="020B0304030504040204" pitchFamily="34" charset="-120"/>
              </a:rPr>
              <a:t>Werkgroep omgevingsmanagement</a:t>
            </a:r>
          </a:p>
        </p:txBody>
      </p:sp>
      <p:sp>
        <p:nvSpPr>
          <p:cNvPr id="20" name="Tekstvak 54">
            <a:extLst>
              <a:ext uri="{FF2B5EF4-FFF2-40B4-BE49-F238E27FC236}">
                <a16:creationId xmlns:a16="http://schemas.microsoft.com/office/drawing/2014/main" id="{211C2546-551B-4A80-BFD8-73312C8E55CD}"/>
              </a:ext>
            </a:extLst>
          </p:cNvPr>
          <p:cNvSpPr txBox="1"/>
          <p:nvPr/>
        </p:nvSpPr>
        <p:spPr>
          <a:xfrm>
            <a:off x="8864079" y="4729045"/>
            <a:ext cx="2945367" cy="461665"/>
          </a:xfrm>
          <a:prstGeom prst="rect">
            <a:avLst/>
          </a:prstGeom>
          <a:noFill/>
        </p:spPr>
        <p:txBody>
          <a:bodyPr wrap="square" rtlCol="0">
            <a:spAutoFit/>
          </a:bodyPr>
          <a:lstStyle/>
          <a:p>
            <a:r>
              <a:rPr lang="nl-NL" sz="1200" dirty="0">
                <a:highlight>
                  <a:srgbClr val="C0C0C0"/>
                </a:highlight>
                <a:latin typeface="Proxima Nova Light" panose="02000506030000020004" pitchFamily="50" charset="0"/>
                <a:ea typeface="Microsoft JhengHei Light" panose="020B0304030504040204" pitchFamily="34" charset="-120"/>
              </a:rPr>
              <a:t>Werkgroep leider gemeente Nijmegen</a:t>
            </a:r>
          </a:p>
          <a:p>
            <a:r>
              <a:rPr lang="nl-NL" sz="1200" dirty="0">
                <a:highlight>
                  <a:srgbClr val="00FF00"/>
                </a:highlight>
                <a:latin typeface="Proxima Nova Light" panose="02000506030000020004" pitchFamily="50" charset="0"/>
                <a:ea typeface="Microsoft JhengHei Light" panose="020B0304030504040204" pitchFamily="34" charset="-120"/>
              </a:rPr>
              <a:t>Werkgroep lid woningcorporatie</a:t>
            </a:r>
          </a:p>
        </p:txBody>
      </p:sp>
      <p:sp>
        <p:nvSpPr>
          <p:cNvPr id="21" name="Rechthoek 55">
            <a:extLst>
              <a:ext uri="{FF2B5EF4-FFF2-40B4-BE49-F238E27FC236}">
                <a16:creationId xmlns:a16="http://schemas.microsoft.com/office/drawing/2014/main" id="{DBB2CC53-4A00-47E1-9E94-670DCA0C5B44}"/>
              </a:ext>
            </a:extLst>
          </p:cNvPr>
          <p:cNvSpPr/>
          <p:nvPr/>
        </p:nvSpPr>
        <p:spPr>
          <a:xfrm>
            <a:off x="8098972" y="1571513"/>
            <a:ext cx="2724539" cy="369332"/>
          </a:xfrm>
          <a:prstGeom prst="rect">
            <a:avLst/>
          </a:prstGeom>
          <a:solidFill>
            <a:srgbClr val="15C389"/>
          </a:solidFill>
          <a:ln>
            <a:solidFill>
              <a:srgbClr val="15C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Proxima Nova Light" panose="02000506030000020004" pitchFamily="50" charset="0"/>
            </a:endParaRPr>
          </a:p>
        </p:txBody>
      </p:sp>
      <p:sp>
        <p:nvSpPr>
          <p:cNvPr id="22" name="Tekstvak 56">
            <a:extLst>
              <a:ext uri="{FF2B5EF4-FFF2-40B4-BE49-F238E27FC236}">
                <a16:creationId xmlns:a16="http://schemas.microsoft.com/office/drawing/2014/main" id="{24E2F829-1932-43E8-8D00-5B874FF88E30}"/>
              </a:ext>
            </a:extLst>
          </p:cNvPr>
          <p:cNvSpPr txBox="1"/>
          <p:nvPr/>
        </p:nvSpPr>
        <p:spPr>
          <a:xfrm>
            <a:off x="8098972" y="1571513"/>
            <a:ext cx="2612571" cy="369332"/>
          </a:xfrm>
          <a:prstGeom prst="rect">
            <a:avLst/>
          </a:prstGeom>
          <a:noFill/>
        </p:spPr>
        <p:txBody>
          <a:bodyPr wrap="square" rtlCol="0">
            <a:spAutoFit/>
          </a:bodyPr>
          <a:lstStyle/>
          <a:p>
            <a:pPr algn="ctr"/>
            <a:r>
              <a:rPr lang="nl-NL" dirty="0">
                <a:solidFill>
                  <a:schemeClr val="bg1"/>
                </a:solidFill>
                <a:latin typeface="Proxima Nova Light" panose="02000506030000020004" pitchFamily="50" charset="0"/>
                <a:ea typeface="Microsoft JhengHei Light" panose="020B0304030504040204" pitchFamily="34" charset="-120"/>
              </a:rPr>
              <a:t>Communicatie </a:t>
            </a:r>
          </a:p>
        </p:txBody>
      </p:sp>
      <p:sp>
        <p:nvSpPr>
          <p:cNvPr id="23" name="Tekstvak 57">
            <a:extLst>
              <a:ext uri="{FF2B5EF4-FFF2-40B4-BE49-F238E27FC236}">
                <a16:creationId xmlns:a16="http://schemas.microsoft.com/office/drawing/2014/main" id="{E2D5470C-9945-48DD-9BBD-A47AEB8305E7}"/>
              </a:ext>
            </a:extLst>
          </p:cNvPr>
          <p:cNvSpPr txBox="1"/>
          <p:nvPr/>
        </p:nvSpPr>
        <p:spPr>
          <a:xfrm>
            <a:off x="8105971" y="1974928"/>
            <a:ext cx="2710539" cy="1200329"/>
          </a:xfrm>
          <a:prstGeom prst="rect">
            <a:avLst/>
          </a:prstGeom>
          <a:noFill/>
        </p:spPr>
        <p:txBody>
          <a:bodyPr wrap="square" rtlCol="0">
            <a:spAutoFit/>
          </a:bodyPr>
          <a:lstStyle/>
          <a:p>
            <a:r>
              <a:rPr lang="nl-NL" sz="1200" dirty="0">
                <a:latin typeface="Proxima Nova Light" panose="02000506030000020004" pitchFamily="50" charset="0"/>
                <a:ea typeface="Microsoft JhengHei Light" panose="020B0304030504040204" pitchFamily="34" charset="-120"/>
              </a:rPr>
              <a:t>Werkgroep lid netwerkbeheerder </a:t>
            </a:r>
          </a:p>
          <a:p>
            <a:r>
              <a:rPr lang="nl-NL" sz="1200" dirty="0">
                <a:latin typeface="Proxima Nova Light" panose="02000506030000020004" pitchFamily="50" charset="0"/>
                <a:ea typeface="Microsoft JhengHei Light" panose="020B0304030504040204" pitchFamily="34" charset="-120"/>
              </a:rPr>
              <a:t>Werkgroep lid netwerkbeheerder</a:t>
            </a:r>
          </a:p>
          <a:p>
            <a:r>
              <a:rPr lang="nl-NL" sz="1200" dirty="0">
                <a:latin typeface="Proxima Nova Light" panose="02000506030000020004" pitchFamily="50" charset="0"/>
                <a:ea typeface="Microsoft JhengHei Light" panose="020B0304030504040204" pitchFamily="34" charset="-120"/>
              </a:rPr>
              <a:t>Werkgroep lid gemeente Nijmegen </a:t>
            </a:r>
          </a:p>
          <a:p>
            <a:r>
              <a:rPr lang="nl-NL" sz="1200" dirty="0">
                <a:highlight>
                  <a:srgbClr val="FF0000"/>
                </a:highlight>
                <a:latin typeface="Proxima Nova Light" panose="02000506030000020004" pitchFamily="50" charset="0"/>
                <a:ea typeface="Microsoft JhengHei Light" panose="020B0304030504040204" pitchFamily="34" charset="-120"/>
              </a:rPr>
              <a:t>Werkgroep lid gemeente Nijmegen</a:t>
            </a:r>
          </a:p>
          <a:p>
            <a:r>
              <a:rPr lang="nl-NL" sz="1200" dirty="0">
                <a:highlight>
                  <a:srgbClr val="FF00FF"/>
                </a:highlight>
                <a:latin typeface="Proxima Nova Light" panose="02000506030000020004" pitchFamily="50" charset="0"/>
                <a:ea typeface="Microsoft JhengHei Light" panose="020B0304030504040204" pitchFamily="34" charset="-120"/>
              </a:rPr>
              <a:t>Werkgroep lid woningcorporatie </a:t>
            </a:r>
          </a:p>
          <a:p>
            <a:r>
              <a:rPr lang="nl-NL" sz="1200" dirty="0">
                <a:solidFill>
                  <a:schemeClr val="bg1"/>
                </a:solidFill>
                <a:highlight>
                  <a:srgbClr val="000080"/>
                </a:highlight>
                <a:latin typeface="Proxima Nova Light" panose="02000506030000020004" pitchFamily="50" charset="0"/>
                <a:ea typeface="Microsoft JhengHei Light" panose="020B0304030504040204" pitchFamily="34" charset="-120"/>
              </a:rPr>
              <a:t>Werkgroep lid woningcorporatie</a:t>
            </a:r>
          </a:p>
        </p:txBody>
      </p:sp>
      <p:sp>
        <p:nvSpPr>
          <p:cNvPr id="24" name="Tekstvak 1">
            <a:extLst>
              <a:ext uri="{FF2B5EF4-FFF2-40B4-BE49-F238E27FC236}">
                <a16:creationId xmlns:a16="http://schemas.microsoft.com/office/drawing/2014/main" id="{8A08AFDD-74B6-4310-98B0-6F965491C239}"/>
              </a:ext>
            </a:extLst>
          </p:cNvPr>
          <p:cNvSpPr txBox="1"/>
          <p:nvPr/>
        </p:nvSpPr>
        <p:spPr>
          <a:xfrm>
            <a:off x="9764486" y="251338"/>
            <a:ext cx="2118049" cy="646331"/>
          </a:xfrm>
          <a:prstGeom prst="rect">
            <a:avLst/>
          </a:prstGeom>
          <a:noFill/>
          <a:ln>
            <a:solidFill>
              <a:srgbClr val="15C389"/>
            </a:solidFill>
          </a:ln>
        </p:spPr>
        <p:txBody>
          <a:bodyPr wrap="square" rtlCol="0">
            <a:spAutoFit/>
          </a:bodyPr>
          <a:lstStyle/>
          <a:p>
            <a:r>
              <a:rPr lang="nl-NL" dirty="0">
                <a:latin typeface="Proxima Nova Light" panose="02000506030000020004" pitchFamily="50" charset="0"/>
                <a:ea typeface="Microsoft JhengHei Light" panose="020B0304030504040204" pitchFamily="34" charset="-120"/>
              </a:rPr>
              <a:t>Met kleur: dezelfde persoon</a:t>
            </a:r>
          </a:p>
        </p:txBody>
      </p:sp>
      <p:sp>
        <p:nvSpPr>
          <p:cNvPr id="25" name="Tekstvak 2">
            <a:extLst>
              <a:ext uri="{FF2B5EF4-FFF2-40B4-BE49-F238E27FC236}">
                <a16:creationId xmlns:a16="http://schemas.microsoft.com/office/drawing/2014/main" id="{BBCAF2CE-6E0A-4622-BE57-66A427F44FBC}"/>
              </a:ext>
            </a:extLst>
          </p:cNvPr>
          <p:cNvSpPr txBox="1"/>
          <p:nvPr/>
        </p:nvSpPr>
        <p:spPr>
          <a:xfrm>
            <a:off x="382545" y="1064546"/>
            <a:ext cx="2043405" cy="1754326"/>
          </a:xfrm>
          <a:prstGeom prst="rect">
            <a:avLst/>
          </a:prstGeom>
          <a:noFill/>
          <a:ln>
            <a:solidFill>
              <a:schemeClr val="bg1">
                <a:lumMod val="50000"/>
              </a:schemeClr>
            </a:solidFill>
          </a:ln>
        </p:spPr>
        <p:txBody>
          <a:bodyPr wrap="square" rtlCol="0">
            <a:spAutoFit/>
          </a:bodyPr>
          <a:lstStyle/>
          <a:p>
            <a:r>
              <a:rPr lang="nl-NL" sz="1200" dirty="0">
                <a:solidFill>
                  <a:schemeClr val="bg1">
                    <a:lumMod val="50000"/>
                  </a:schemeClr>
                </a:solidFill>
                <a:latin typeface="Proxima Nova Light" panose="02000506030000020004" pitchFamily="50" charset="0"/>
                <a:ea typeface="Microsoft JhengHei Light" panose="020B0304030504040204" pitchFamily="34" charset="-120"/>
              </a:rPr>
              <a:t>Partners Nijmegen:</a:t>
            </a:r>
          </a:p>
          <a:p>
            <a:r>
              <a:rPr lang="nl-NL" sz="1200" dirty="0">
                <a:solidFill>
                  <a:schemeClr val="bg1">
                    <a:lumMod val="50000"/>
                  </a:schemeClr>
                </a:solidFill>
                <a:latin typeface="Proxima Nova Light" panose="02000506030000020004" pitchFamily="50" charset="0"/>
                <a:ea typeface="Microsoft JhengHei Light" panose="020B0304030504040204" pitchFamily="34" charset="-120"/>
              </a:rPr>
              <a:t>Netwerkbeheerder</a:t>
            </a:r>
          </a:p>
          <a:p>
            <a:r>
              <a:rPr lang="nl-NL" sz="1200" dirty="0">
                <a:solidFill>
                  <a:schemeClr val="bg1">
                    <a:lumMod val="50000"/>
                  </a:schemeClr>
                </a:solidFill>
                <a:latin typeface="Proxima Nova Light" panose="02000506030000020004" pitchFamily="50" charset="0"/>
                <a:ea typeface="Microsoft JhengHei Light" panose="020B0304030504040204" pitchFamily="34" charset="-120"/>
              </a:rPr>
              <a:t>Gemeente</a:t>
            </a:r>
          </a:p>
          <a:p>
            <a:r>
              <a:rPr lang="nl-NL" sz="1200" dirty="0">
                <a:solidFill>
                  <a:schemeClr val="bg1">
                    <a:lumMod val="50000"/>
                  </a:schemeClr>
                </a:solidFill>
                <a:latin typeface="Proxima Nova Light" panose="02000506030000020004" pitchFamily="50" charset="0"/>
                <a:ea typeface="Microsoft JhengHei Light" panose="020B0304030504040204" pitchFamily="34" charset="-120"/>
              </a:rPr>
              <a:t>Woningcorporatie</a:t>
            </a:r>
          </a:p>
          <a:p>
            <a:r>
              <a:rPr lang="nl-NL" sz="1200" dirty="0">
                <a:solidFill>
                  <a:schemeClr val="bg1">
                    <a:lumMod val="50000"/>
                  </a:schemeClr>
                </a:solidFill>
                <a:latin typeface="Proxima Nova Light" panose="02000506030000020004" pitchFamily="50" charset="0"/>
                <a:ea typeface="Microsoft JhengHei Light" panose="020B0304030504040204" pitchFamily="34" charset="-120"/>
              </a:rPr>
              <a:t>Burgerinitiatief</a:t>
            </a:r>
          </a:p>
          <a:p>
            <a:endParaRPr lang="nl-NL" sz="1200" dirty="0">
              <a:solidFill>
                <a:schemeClr val="bg1">
                  <a:lumMod val="50000"/>
                </a:schemeClr>
              </a:solidFill>
              <a:latin typeface="Proxima Nova Light" panose="02000506030000020004" pitchFamily="50" charset="0"/>
              <a:ea typeface="Microsoft JhengHei Light" panose="020B0304030504040204" pitchFamily="34" charset="-120"/>
            </a:endParaRPr>
          </a:p>
          <a:p>
            <a:r>
              <a:rPr lang="nl-NL" sz="1200" dirty="0">
                <a:solidFill>
                  <a:schemeClr val="bg1">
                    <a:lumMod val="50000"/>
                  </a:schemeClr>
                </a:solidFill>
                <a:latin typeface="Proxima Nova Light" panose="02000506030000020004" pitchFamily="50" charset="0"/>
                <a:ea typeface="Microsoft JhengHei Light" panose="020B0304030504040204" pitchFamily="34" charset="-120"/>
              </a:rPr>
              <a:t>In samenwerking met:</a:t>
            </a:r>
          </a:p>
          <a:p>
            <a:r>
              <a:rPr lang="nl-NL" sz="1200" dirty="0">
                <a:solidFill>
                  <a:schemeClr val="bg1">
                    <a:lumMod val="50000"/>
                  </a:schemeClr>
                </a:solidFill>
                <a:latin typeface="Proxima Nova Light" panose="02000506030000020004" pitchFamily="50" charset="0"/>
                <a:ea typeface="Microsoft JhengHei Light" panose="020B0304030504040204" pitchFamily="34" charset="-120"/>
              </a:rPr>
              <a:t>Extern participatie en communicatie bureau</a:t>
            </a:r>
          </a:p>
        </p:txBody>
      </p:sp>
    </p:spTree>
    <p:extLst>
      <p:ext uri="{BB962C8B-B14F-4D97-AF65-F5344CB8AC3E}">
        <p14:creationId xmlns:p14="http://schemas.microsoft.com/office/powerpoint/2010/main" val="2486433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owerpoint" id="{16CEC3AD-80AD-41DC-9281-E5DE2B0FE943}" vid="{380DF7CA-C99E-4792-9699-F647AA3CAF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ACD9311D1FF743974EA9F992C4E8F7" ma:contentTypeVersion="11" ma:contentTypeDescription="Create a new document." ma:contentTypeScope="" ma:versionID="99cdd8f24e04356504d7fffda1b6f8d3">
  <xsd:schema xmlns:xsd="http://www.w3.org/2001/XMLSchema" xmlns:xs="http://www.w3.org/2001/XMLSchema" xmlns:p="http://schemas.microsoft.com/office/2006/metadata/properties" xmlns:ns2="24f7fcfb-a8eb-41b9-bc99-065a59729e59" xmlns:ns3="295d7ba0-4f4c-4e21-b0c1-99a66545e09a" targetNamespace="http://schemas.microsoft.com/office/2006/metadata/properties" ma:root="true" ma:fieldsID="e8a32410192e6133d3cdf401ee65d6ad" ns2:_="" ns3:_="">
    <xsd:import namespace="24f7fcfb-a8eb-41b9-bc99-065a59729e59"/>
    <xsd:import namespace="295d7ba0-4f4c-4e21-b0c1-99a66545e0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f7fcfb-a8eb-41b9-bc99-065a59729e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5d7ba0-4f4c-4e21-b0c1-99a66545e09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3B34BD-A593-44A0-85C2-C61BA2D73EA8}">
  <ds:schemaRefs>
    <ds:schemaRef ds:uri="http://schemas.microsoft.com/sharepoint/v3/contenttype/forms"/>
  </ds:schemaRefs>
</ds:datastoreItem>
</file>

<file path=customXml/itemProps2.xml><?xml version="1.0" encoding="utf-8"?>
<ds:datastoreItem xmlns:ds="http://schemas.openxmlformats.org/officeDocument/2006/customXml" ds:itemID="{64958838-B023-47DC-8EA9-DCACCAD05729}">
  <ds:schemaRefs>
    <ds:schemaRef ds:uri="http://www.w3.org/XML/1998/namespace"/>
    <ds:schemaRef ds:uri="24f7fcfb-a8eb-41b9-bc99-065a59729e59"/>
    <ds:schemaRef ds:uri="http://purl.org/dc/dcmitype/"/>
    <ds:schemaRef ds:uri="http://purl.org/dc/elements/1.1/"/>
    <ds:schemaRef ds:uri="http://schemas.microsoft.com/office/2006/documentManagement/types"/>
    <ds:schemaRef ds:uri="http://schemas.microsoft.com/office/2006/metadata/properties"/>
    <ds:schemaRef ds:uri="295d7ba0-4f4c-4e21-b0c1-99a66545e09a"/>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A4624039-C917-4EA8-A742-CE93258BA090}"/>
</file>

<file path=docProps/app.xml><?xml version="1.0" encoding="utf-8"?>
<Properties xmlns="http://schemas.openxmlformats.org/officeDocument/2006/extended-properties" xmlns:vt="http://schemas.openxmlformats.org/officeDocument/2006/docPropsVTypes">
  <Template>Template powerpoint (2)</Template>
  <TotalTime>13</TotalTime>
  <Words>569</Words>
  <Application>Microsoft Office PowerPoint</Application>
  <PresentationFormat>Widescreen</PresentationFormat>
  <Paragraphs>104</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Acumin Pro Thin</vt:lpstr>
      <vt:lpstr>Arial</vt:lpstr>
      <vt:lpstr>Calibri</vt:lpstr>
      <vt:lpstr>Calibri Light</vt:lpstr>
      <vt:lpstr>Proxima Nova Light</vt:lpstr>
      <vt:lpstr>Wingdings</vt:lpstr>
      <vt:lpstr>Office Theme</vt:lpstr>
      <vt:lpstr>Buurt Energiesysteem Team indeling</vt:lpstr>
      <vt:lpstr>PowerPoint Presentation</vt:lpstr>
      <vt:lpstr>Rollen BES team</vt:lpstr>
      <vt:lpstr>Hoe verhouden de rollen zich tot elkaar?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 team indeling</dc:title>
  <dc:creator>Carla ten Kate</dc:creator>
  <cp:lastModifiedBy>Ester Veldhuis</cp:lastModifiedBy>
  <cp:revision>2</cp:revision>
  <dcterms:created xsi:type="dcterms:W3CDTF">2022-01-25T10:04:02Z</dcterms:created>
  <dcterms:modified xsi:type="dcterms:W3CDTF">2022-01-27T18:28:39Z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0x01010090ACD9311D1FF743974EA9F992C4E8F7</vt:lpwstr>
  </property>
</Properties>
</file>