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90" r:id="rId5"/>
    <p:sldMasterId id="2147483702" r:id="rId6"/>
  </p:sldMasterIdLst>
  <p:notesMasterIdLst>
    <p:notesMasterId r:id="rId19"/>
  </p:notesMasterIdLst>
  <p:sldIdLst>
    <p:sldId id="3378" r:id="rId7"/>
    <p:sldId id="3385" r:id="rId8"/>
    <p:sldId id="3408" r:id="rId9"/>
    <p:sldId id="3406" r:id="rId10"/>
    <p:sldId id="3392" r:id="rId11"/>
    <p:sldId id="3384" r:id="rId12"/>
    <p:sldId id="3409" r:id="rId13"/>
    <p:sldId id="3410" r:id="rId14"/>
    <p:sldId id="3411" r:id="rId15"/>
    <p:sldId id="3412" r:id="rId16"/>
    <p:sldId id="265" r:id="rId17"/>
    <p:sldId id="3413"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7" userDrawn="1">
          <p15:clr>
            <a:srgbClr val="A4A3A4"/>
          </p15:clr>
        </p15:guide>
        <p15:guide id="2" pos="32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lina Kroon" initials="CK" lastIdx="1" clrIdx="0">
    <p:extLst>
      <p:ext uri="{19B8F6BF-5375-455C-9EA6-DF929625EA0E}">
        <p15:presenceInfo xmlns:p15="http://schemas.microsoft.com/office/powerpoint/2012/main" userId="S::celina.kroon@alliander.com::2df0e005-66fb-4152-92a3-b42550915c14" providerId="AD"/>
      </p:ext>
    </p:extLst>
  </p:cmAuthor>
  <p:cmAuthor id="2" name="René Egmond van" initials="REv" lastIdx="17" clrIdx="1">
    <p:extLst>
      <p:ext uri="{19B8F6BF-5375-455C-9EA6-DF929625EA0E}">
        <p15:presenceInfo xmlns:p15="http://schemas.microsoft.com/office/powerpoint/2012/main" userId="S::rene.egmond.van@alliander.com::16ac4bec-900e-4891-9ecc-9cc7ebbba1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2ECD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567C4E-B89B-8840-AD40-045D43AC0F06}" v="15" dt="2022-05-11T12:14:22.15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63889" autoAdjust="0"/>
  </p:normalViewPr>
  <p:slideViewPr>
    <p:cSldViewPr snapToGrid="0" showGuides="1">
      <p:cViewPr varScale="1">
        <p:scale>
          <a:sx n="67" d="100"/>
          <a:sy n="67" d="100"/>
        </p:scale>
        <p:origin x="2256" y="168"/>
      </p:cViewPr>
      <p:guideLst>
        <p:guide orient="horz" pos="777"/>
        <p:guide pos="325"/>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je van der Heijden" userId="4cf3015a-3742-4717-b913-a6bd6818c60e" providerId="ADAL" clId="{6E567C4E-B89B-8840-AD40-045D43AC0F06}"/>
    <pc:docChg chg="undo custSel delSld modSld">
      <pc:chgData name="Maxje van der Heijden" userId="4cf3015a-3742-4717-b913-a6bd6818c60e" providerId="ADAL" clId="{6E567C4E-B89B-8840-AD40-045D43AC0F06}" dt="2022-05-11T15:02:58.432" v="15864" actId="478"/>
      <pc:docMkLst>
        <pc:docMk/>
      </pc:docMkLst>
      <pc:sldChg chg="modNotesTx">
        <pc:chgData name="Maxje van der Heijden" userId="4cf3015a-3742-4717-b913-a6bd6818c60e" providerId="ADAL" clId="{6E567C4E-B89B-8840-AD40-045D43AC0F06}" dt="2022-05-11T14:59:11.166" v="15809" actId="20577"/>
        <pc:sldMkLst>
          <pc:docMk/>
          <pc:sldMk cId="500440615" sldId="265"/>
        </pc:sldMkLst>
      </pc:sldChg>
      <pc:sldChg chg="del">
        <pc:chgData name="Maxje van der Heijden" userId="4cf3015a-3742-4717-b913-a6bd6818c60e" providerId="ADAL" clId="{6E567C4E-B89B-8840-AD40-045D43AC0F06}" dt="2022-05-11T13:28:34.739" v="10206" actId="2696"/>
        <pc:sldMkLst>
          <pc:docMk/>
          <pc:sldMk cId="2149256809" sldId="292"/>
        </pc:sldMkLst>
      </pc:sldChg>
      <pc:sldChg chg="delSp mod modNotesTx">
        <pc:chgData name="Maxje van der Heijden" userId="4cf3015a-3742-4717-b913-a6bd6818c60e" providerId="ADAL" clId="{6E567C4E-B89B-8840-AD40-045D43AC0F06}" dt="2022-05-11T15:02:58.432" v="15864" actId="478"/>
        <pc:sldMkLst>
          <pc:docMk/>
          <pc:sldMk cId="4861917" sldId="3378"/>
        </pc:sldMkLst>
        <pc:spChg chg="del">
          <ac:chgData name="Maxje van der Heijden" userId="4cf3015a-3742-4717-b913-a6bd6818c60e" providerId="ADAL" clId="{6E567C4E-B89B-8840-AD40-045D43AC0F06}" dt="2022-05-11T15:02:58.432" v="15864" actId="478"/>
          <ac:spMkLst>
            <pc:docMk/>
            <pc:sldMk cId="4861917" sldId="3378"/>
            <ac:spMk id="5" creationId="{00000000-0000-0000-0000-000000000000}"/>
          </ac:spMkLst>
        </pc:spChg>
      </pc:sldChg>
      <pc:sldChg chg="del">
        <pc:chgData name="Maxje van der Heijden" userId="4cf3015a-3742-4717-b913-a6bd6818c60e" providerId="ADAL" clId="{6E567C4E-B89B-8840-AD40-045D43AC0F06}" dt="2022-05-11T13:28:39.204" v="10207" actId="2696"/>
        <pc:sldMkLst>
          <pc:docMk/>
          <pc:sldMk cId="2995733954" sldId="3381"/>
        </pc:sldMkLst>
      </pc:sldChg>
      <pc:sldChg chg="modSp mod modNotesTx">
        <pc:chgData name="Maxje van der Heijden" userId="4cf3015a-3742-4717-b913-a6bd6818c60e" providerId="ADAL" clId="{6E567C4E-B89B-8840-AD40-045D43AC0F06}" dt="2022-05-11T14:51:27.982" v="15538" actId="20577"/>
        <pc:sldMkLst>
          <pc:docMk/>
          <pc:sldMk cId="1669690302" sldId="3384"/>
        </pc:sldMkLst>
        <pc:spChg chg="mod">
          <ac:chgData name="Maxje van der Heijden" userId="4cf3015a-3742-4717-b913-a6bd6818c60e" providerId="ADAL" clId="{6E567C4E-B89B-8840-AD40-045D43AC0F06}" dt="2022-05-11T12:17:04.706" v="5972" actId="14100"/>
          <ac:spMkLst>
            <pc:docMk/>
            <pc:sldMk cId="1669690302" sldId="3384"/>
            <ac:spMk id="4" creationId="{711DBBC6-91FD-4D45-8453-44CEB4FC9680}"/>
          </ac:spMkLst>
        </pc:spChg>
        <pc:spChg chg="mod">
          <ac:chgData name="Maxje van der Heijden" userId="4cf3015a-3742-4717-b913-a6bd6818c60e" providerId="ADAL" clId="{6E567C4E-B89B-8840-AD40-045D43AC0F06}" dt="2022-05-11T12:14:17.535" v="5758" actId="20577"/>
          <ac:spMkLst>
            <pc:docMk/>
            <pc:sldMk cId="1669690302" sldId="3384"/>
            <ac:spMk id="31" creationId="{E7BDF51C-513A-4447-B192-EE827F1648CD}"/>
          </ac:spMkLst>
        </pc:spChg>
        <pc:spChg chg="mod">
          <ac:chgData name="Maxje van der Heijden" userId="4cf3015a-3742-4717-b913-a6bd6818c60e" providerId="ADAL" clId="{6E567C4E-B89B-8840-AD40-045D43AC0F06}" dt="2022-05-11T12:14:29.010" v="5767" actId="1076"/>
          <ac:spMkLst>
            <pc:docMk/>
            <pc:sldMk cId="1669690302" sldId="3384"/>
            <ac:spMk id="38" creationId="{E5AD606A-7529-409A-B383-A53A6E413FCA}"/>
          </ac:spMkLst>
        </pc:spChg>
      </pc:sldChg>
      <pc:sldChg chg="modNotesTx">
        <pc:chgData name="Maxje van der Heijden" userId="4cf3015a-3742-4717-b913-a6bd6818c60e" providerId="ADAL" clId="{6E567C4E-B89B-8840-AD40-045D43AC0F06}" dt="2022-05-11T14:50:53.893" v="15484" actId="20577"/>
        <pc:sldMkLst>
          <pc:docMk/>
          <pc:sldMk cId="2920615644" sldId="3392"/>
        </pc:sldMkLst>
      </pc:sldChg>
      <pc:sldChg chg="modNotesTx">
        <pc:chgData name="Maxje van der Heijden" userId="4cf3015a-3742-4717-b913-a6bd6818c60e" providerId="ADAL" clId="{6E567C4E-B89B-8840-AD40-045D43AC0F06}" dt="2022-05-11T14:48:05.147" v="15417" actId="20577"/>
        <pc:sldMkLst>
          <pc:docMk/>
          <pc:sldMk cId="2434874586" sldId="3406"/>
        </pc:sldMkLst>
      </pc:sldChg>
      <pc:sldChg chg="modNotesTx">
        <pc:chgData name="Maxje van der Heijden" userId="4cf3015a-3742-4717-b913-a6bd6818c60e" providerId="ADAL" clId="{6E567C4E-B89B-8840-AD40-045D43AC0F06}" dt="2022-05-11T14:46:04.879" v="15302" actId="20577"/>
        <pc:sldMkLst>
          <pc:docMk/>
          <pc:sldMk cId="62618726" sldId="3408"/>
        </pc:sldMkLst>
      </pc:sldChg>
      <pc:sldChg chg="delSp modSp mod delAnim modNotesTx">
        <pc:chgData name="Maxje van der Heijden" userId="4cf3015a-3742-4717-b913-a6bd6818c60e" providerId="ADAL" clId="{6E567C4E-B89B-8840-AD40-045D43AC0F06}" dt="2022-05-11T14:52:37.750" v="15581" actId="20577"/>
        <pc:sldMkLst>
          <pc:docMk/>
          <pc:sldMk cId="3676412951" sldId="3409"/>
        </pc:sldMkLst>
        <pc:spChg chg="mod">
          <ac:chgData name="Maxje van der Heijden" userId="4cf3015a-3742-4717-b913-a6bd6818c60e" providerId="ADAL" clId="{6E567C4E-B89B-8840-AD40-045D43AC0F06}" dt="2022-05-11T12:20:41.875" v="6391" actId="1076"/>
          <ac:spMkLst>
            <pc:docMk/>
            <pc:sldMk cId="3676412951" sldId="3409"/>
            <ac:spMk id="7" creationId="{BDF2CDDC-E391-42AC-BB62-8FC1B6B4E786}"/>
          </ac:spMkLst>
        </pc:spChg>
        <pc:spChg chg="del">
          <ac:chgData name="Maxje van der Heijden" userId="4cf3015a-3742-4717-b913-a6bd6818c60e" providerId="ADAL" clId="{6E567C4E-B89B-8840-AD40-045D43AC0F06}" dt="2022-05-11T12:17:50.443" v="6011" actId="478"/>
          <ac:spMkLst>
            <pc:docMk/>
            <pc:sldMk cId="3676412951" sldId="3409"/>
            <ac:spMk id="18" creationId="{F00D8C86-CF61-4BE4-906F-7EA1B73337CA}"/>
          </ac:spMkLst>
        </pc:spChg>
        <pc:grpChg chg="mod">
          <ac:chgData name="Maxje van der Heijden" userId="4cf3015a-3742-4717-b913-a6bd6818c60e" providerId="ADAL" clId="{6E567C4E-B89B-8840-AD40-045D43AC0F06}" dt="2022-05-11T12:18:18.091" v="6072" actId="1076"/>
          <ac:grpSpMkLst>
            <pc:docMk/>
            <pc:sldMk cId="3676412951" sldId="3409"/>
            <ac:grpSpMk id="5" creationId="{A2CA131F-34E7-4FD5-B650-9B7FE8220346}"/>
          </ac:grpSpMkLst>
        </pc:grpChg>
        <pc:picChg chg="del">
          <ac:chgData name="Maxje van der Heijden" userId="4cf3015a-3742-4717-b913-a6bd6818c60e" providerId="ADAL" clId="{6E567C4E-B89B-8840-AD40-045D43AC0F06}" dt="2022-05-11T12:18:52.814" v="6120" actId="478"/>
          <ac:picMkLst>
            <pc:docMk/>
            <pc:sldMk cId="3676412951" sldId="3409"/>
            <ac:picMk id="6" creationId="{FEE19200-4CCC-45E1-8A6A-E15A3089FAB6}"/>
          </ac:picMkLst>
        </pc:picChg>
        <pc:picChg chg="mod">
          <ac:chgData name="Maxje van der Heijden" userId="4cf3015a-3742-4717-b913-a6bd6818c60e" providerId="ADAL" clId="{6E567C4E-B89B-8840-AD40-045D43AC0F06}" dt="2022-05-11T12:17:55.226" v="6012" actId="1076"/>
          <ac:picMkLst>
            <pc:docMk/>
            <pc:sldMk cId="3676412951" sldId="3409"/>
            <ac:picMk id="20" creationId="{64F9B39F-C87F-4321-83F6-BBE044B4B4A9}"/>
          </ac:picMkLst>
        </pc:picChg>
      </pc:sldChg>
      <pc:sldChg chg="delSp modSp mod delAnim modNotesTx">
        <pc:chgData name="Maxje van der Heijden" userId="4cf3015a-3742-4717-b913-a6bd6818c60e" providerId="ADAL" clId="{6E567C4E-B89B-8840-AD40-045D43AC0F06}" dt="2022-05-11T14:53:19.275" v="15615" actId="20577"/>
        <pc:sldMkLst>
          <pc:docMk/>
          <pc:sldMk cId="3254707373" sldId="3410"/>
        </pc:sldMkLst>
        <pc:spChg chg="mod">
          <ac:chgData name="Maxje van der Heijden" userId="4cf3015a-3742-4717-b913-a6bd6818c60e" providerId="ADAL" clId="{6E567C4E-B89B-8840-AD40-045D43AC0F06}" dt="2022-05-11T12:23:49.131" v="6487" actId="14100"/>
          <ac:spMkLst>
            <pc:docMk/>
            <pc:sldMk cId="3254707373" sldId="3410"/>
            <ac:spMk id="17" creationId="{D0934644-CD42-4CA4-BC28-2C15486C0201}"/>
          </ac:spMkLst>
        </pc:spChg>
        <pc:grpChg chg="mod">
          <ac:chgData name="Maxje van der Heijden" userId="4cf3015a-3742-4717-b913-a6bd6818c60e" providerId="ADAL" clId="{6E567C4E-B89B-8840-AD40-045D43AC0F06}" dt="2022-05-11T12:23:31.473" v="6483" actId="1076"/>
          <ac:grpSpMkLst>
            <pc:docMk/>
            <pc:sldMk cId="3254707373" sldId="3410"/>
            <ac:grpSpMk id="5" creationId="{E1845C8B-C6F6-4144-A5C1-460FCCCC6C3D}"/>
          </ac:grpSpMkLst>
        </pc:grpChg>
        <pc:picChg chg="del">
          <ac:chgData name="Maxje van der Heijden" userId="4cf3015a-3742-4717-b913-a6bd6818c60e" providerId="ADAL" clId="{6E567C4E-B89B-8840-AD40-045D43AC0F06}" dt="2022-05-11T12:22:53.204" v="6475" actId="478"/>
          <ac:picMkLst>
            <pc:docMk/>
            <pc:sldMk cId="3254707373" sldId="3410"/>
            <ac:picMk id="3" creationId="{DC3AB969-69FA-46ED-8EFB-FEC704475AA2}"/>
          </ac:picMkLst>
        </pc:picChg>
        <pc:picChg chg="del">
          <ac:chgData name="Maxje van der Heijden" userId="4cf3015a-3742-4717-b913-a6bd6818c60e" providerId="ADAL" clId="{6E567C4E-B89B-8840-AD40-045D43AC0F06}" dt="2022-05-11T12:23:42.369" v="6486" actId="478"/>
          <ac:picMkLst>
            <pc:docMk/>
            <pc:sldMk cId="3254707373" sldId="3410"/>
            <ac:picMk id="7" creationId="{01441B27-251B-4E24-9039-7811C3DD962D}"/>
          </ac:picMkLst>
        </pc:picChg>
        <pc:picChg chg="mod">
          <ac:chgData name="Maxje van der Heijden" userId="4cf3015a-3742-4717-b913-a6bd6818c60e" providerId="ADAL" clId="{6E567C4E-B89B-8840-AD40-045D43AC0F06}" dt="2022-05-11T12:23:14.141" v="6480" actId="1076"/>
          <ac:picMkLst>
            <pc:docMk/>
            <pc:sldMk cId="3254707373" sldId="3410"/>
            <ac:picMk id="18" creationId="{287977E7-FE94-4D59-991B-B18E373ED99D}"/>
          </ac:picMkLst>
        </pc:picChg>
      </pc:sldChg>
      <pc:sldChg chg="modNotesTx">
        <pc:chgData name="Maxje van der Heijden" userId="4cf3015a-3742-4717-b913-a6bd6818c60e" providerId="ADAL" clId="{6E567C4E-B89B-8840-AD40-045D43AC0F06}" dt="2022-05-11T14:54:38.553" v="15667" actId="20577"/>
        <pc:sldMkLst>
          <pc:docMk/>
          <pc:sldMk cId="1934714253" sldId="3411"/>
        </pc:sldMkLst>
      </pc:sldChg>
      <pc:sldChg chg="modNotesTx">
        <pc:chgData name="Maxje van der Heijden" userId="4cf3015a-3742-4717-b913-a6bd6818c60e" providerId="ADAL" clId="{6E567C4E-B89B-8840-AD40-045D43AC0F06}" dt="2022-05-11T14:57:29.750" v="15764" actId="20577"/>
        <pc:sldMkLst>
          <pc:docMk/>
          <pc:sldMk cId="3361519136" sldId="3412"/>
        </pc:sldMkLst>
      </pc:sldChg>
      <pc:sldChg chg="delSp mod delAnim modNotesTx">
        <pc:chgData name="Maxje van der Heijden" userId="4cf3015a-3742-4717-b913-a6bd6818c60e" providerId="ADAL" clId="{6E567C4E-B89B-8840-AD40-045D43AC0F06}" dt="2022-05-11T15:00:40.245" v="15863" actId="20577"/>
        <pc:sldMkLst>
          <pc:docMk/>
          <pc:sldMk cId="3969302664" sldId="3413"/>
        </pc:sldMkLst>
        <pc:picChg chg="del">
          <ac:chgData name="Maxje van der Heijden" userId="4cf3015a-3742-4717-b913-a6bd6818c60e" providerId="ADAL" clId="{6E567C4E-B89B-8840-AD40-045D43AC0F06}" dt="2022-05-11T14:44:27.791" v="15224" actId="478"/>
          <ac:picMkLst>
            <pc:docMk/>
            <pc:sldMk cId="3969302664" sldId="3413"/>
            <ac:picMk id="5" creationId="{5EF3493A-93AA-4E4C-BA6F-662DE91001EB}"/>
          </ac:picMkLst>
        </pc:picChg>
      </pc:sldChg>
      <pc:sldChg chg="del">
        <pc:chgData name="Maxje van der Heijden" userId="4cf3015a-3742-4717-b913-a6bd6818c60e" providerId="ADAL" clId="{6E567C4E-B89B-8840-AD40-045D43AC0F06}" dt="2022-05-11T13:28:20.385" v="10205" actId="2696"/>
        <pc:sldMkLst>
          <pc:docMk/>
          <pc:sldMk cId="1078644468" sldId="3414"/>
        </pc:sldMkLst>
      </pc:sldChg>
      <pc:sldMasterChg chg="delSldLayout">
        <pc:chgData name="Maxje van der Heijden" userId="4cf3015a-3742-4717-b913-a6bd6818c60e" providerId="ADAL" clId="{6E567C4E-B89B-8840-AD40-045D43AC0F06}" dt="2022-05-11T13:28:39.204" v="10207" actId="2696"/>
        <pc:sldMasterMkLst>
          <pc:docMk/>
          <pc:sldMasterMk cId="1576730783" sldId="2147483690"/>
        </pc:sldMasterMkLst>
        <pc:sldLayoutChg chg="del">
          <pc:chgData name="Maxje van der Heijden" userId="4cf3015a-3742-4717-b913-a6bd6818c60e" providerId="ADAL" clId="{6E567C4E-B89B-8840-AD40-045D43AC0F06}" dt="2022-05-11T13:28:34.739" v="10206" actId="2696"/>
          <pc:sldLayoutMkLst>
            <pc:docMk/>
            <pc:sldMasterMk cId="1576730783" sldId="2147483690"/>
            <pc:sldLayoutMk cId="2359907908" sldId="2147483722"/>
          </pc:sldLayoutMkLst>
        </pc:sldLayoutChg>
        <pc:sldLayoutChg chg="del">
          <pc:chgData name="Maxje van der Heijden" userId="4cf3015a-3742-4717-b913-a6bd6818c60e" providerId="ADAL" clId="{6E567C4E-B89B-8840-AD40-045D43AC0F06}" dt="2022-05-11T13:28:39.204" v="10207" actId="2696"/>
          <pc:sldLayoutMkLst>
            <pc:docMk/>
            <pc:sldMasterMk cId="1576730783" sldId="2147483690"/>
            <pc:sldLayoutMk cId="2612550378" sldId="214748372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1466D8-FC4C-489A-A2A6-4D92FAEF710F}" type="datetimeFigureOut">
              <a:rPr lang="nl-NL" smtClean="0"/>
              <a:t>11-05-2022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E1527-62EB-4D6E-9D7F-ED5C22894DE4}" type="slidenum">
              <a:rPr lang="nl-NL" smtClean="0"/>
              <a:t>‹nr.›</a:t>
            </a:fld>
            <a:endParaRPr lang="nl-NL"/>
          </a:p>
        </p:txBody>
      </p:sp>
    </p:spTree>
    <p:extLst>
      <p:ext uri="{BB962C8B-B14F-4D97-AF65-F5344CB8AC3E}">
        <p14:creationId xmlns:p14="http://schemas.microsoft.com/office/powerpoint/2010/main" val="4128620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FE49C8-BC63-4BE5-9142-452AB53F2205}" type="slidenum">
              <a:rPr kumimoji="0" lang="nl-NL"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7622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Is dit terecht? </a:t>
            </a:r>
          </a:p>
          <a:p>
            <a:endParaRPr lang="nl-NL" dirty="0"/>
          </a:p>
          <a:p>
            <a:r>
              <a:rPr lang="nl-NL" dirty="0"/>
              <a:t>Door het NMDA principe geldt dat bedrijven meer risico lopen als de tarieven heel laag zijn, waardoor je ook wil profiteren wanneer de tarieven hoog zijn. Een deel van de verhoging van de warmteprijzen zou je hierdoor kunnen verklaren. </a:t>
            </a:r>
          </a:p>
          <a:p>
            <a:endParaRPr lang="nl-NL" dirty="0"/>
          </a:p>
          <a:p>
            <a:r>
              <a:rPr lang="nl-NL" dirty="0"/>
              <a:t>Daarnaast is het aandeel van de energiekosten van het warmtebedrijf zelf dus ook verhoogd bij hoge tarieven. Dit moet doorberekend worden. Wanneer je als warmtebedrijf alleen levert en de warmte bij een derde partij inkoopt, zijn dus je inkoopprijzen gestegen. In sommige gevallen is de inkoop van energie 1-op-1 gekoppeld aan de gasprijs. </a:t>
            </a:r>
          </a:p>
          <a:p>
            <a:endParaRPr lang="nl-NL" dirty="0"/>
          </a:p>
          <a:p>
            <a:r>
              <a:rPr lang="nl-NL" dirty="0"/>
              <a:t>Wat ook nog speelt, en met name in projecten die gebruik maken van duurzame energie zoals in Purmerend die stoken op houtsnippers, is dat installaties deels gefinancierd zijn door een SDE++ subsidie. Deze subsidie doet het voordeel van de hoge warmtetarieven teniet. In de grafiek van een paar jaar geleden zie je een voorbeeld van duurzame stroom, bijvoorbeeld een zonnepark. Bij een zonnepark heb je te maken met een energiebron wat betreft opwek relatief weinig geld kost. Los van onderhoud en beheer kost het geen geld of energie om een zonnepaneel in de zon te laten staan. Echter, de producenten van deze energie zullen de energie die opgewekt is uit zonnepanelen doorgaans verkopen voor marktprijzen. Dit maakt investeren in duurzame energie riskant en soms ook onrendabel, want je weet niet wat in de toekomst de energieprijzen zullen zijn. En je hebt zeker 15 jaar nodig om de grote investering die nodig was om je zonnepark te bouwen terug te verdienen. Voor dat probleem is de SDE vergoeding bedacht, en die zegt: wij de overheid garanderen een bepaalde prijs die je altijd krijgt voor energie die je produceert. In de grafiek is er een basisbedrag van 8 cent afgesproken per kilowatt uur stroom, de bovenste blauwe lijn. De rode lijn zijn de marktprijzen. De onderste blauwe lijn is de basisenergieprijs, waarvan de overheid uitgaat dat je dat altijd wel zult verdienen, in dit geval 4 cent. De SDE verzekerd dat wanneer de prijs 4 cent is zij zullen meebetalen tot 8 cent. Komt de marktprijs boven de 8 cent, dan krijg je geen subsidie meer. </a:t>
            </a:r>
          </a:p>
          <a:p>
            <a:endParaRPr lang="nl-NL" dirty="0"/>
          </a:p>
          <a:p>
            <a:r>
              <a:rPr lang="nl-NL" dirty="0"/>
              <a:t>Doordat de prijzen zo hard gestegen zijn, krijgen veel projecten geen subsidie meer. Het voordeel valt weg, en daarmee stijgt de inkoopprijs van de duurzame energie mee. Deze wordt doorberekend aan de klant. Dit fenomeen geldt ook voor duurzame warmteprojecten. </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BA39A2-84EF-4BF0-988A-94DAB4469F8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905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Mag het ook? </a:t>
            </a:r>
          </a:p>
          <a:p>
            <a:endParaRPr lang="nl-NL" dirty="0"/>
          </a:p>
          <a:p>
            <a:r>
              <a:rPr lang="nl-NL" dirty="0"/>
              <a:t>In principe wel ja. Want het is vastgesteld in de warmtewet. Zolang je onder het maximumtarief blijft is er weinig aan de hand. </a:t>
            </a:r>
          </a:p>
          <a:p>
            <a:r>
              <a:rPr lang="nl-NL" dirty="0"/>
              <a:t>Er is echter wel een rendementstoets. Er wordt wel degelijk gekeken of warmtebedrijven door het NMDA principe niet exorbitante rendementen maken en rijk worden over de ruggen van hun klanten. </a:t>
            </a:r>
          </a:p>
          <a:p>
            <a:endParaRPr lang="nl-NL" dirty="0"/>
          </a:p>
          <a:p>
            <a:r>
              <a:rPr lang="nl-NL" dirty="0"/>
              <a:t>De laatste toets is verschenen over 2018. Het duurt over het algemeen lang voordat de cijfers verschijnen en verwerkt zijn. In de grafiek monitort de ACM in de lijn met bolletjes de </a:t>
            </a:r>
            <a:r>
              <a:rPr lang="nl-NL" i="1" dirty="0"/>
              <a:t>Return On </a:t>
            </a:r>
            <a:r>
              <a:rPr lang="nl-NL" i="1" dirty="0" err="1"/>
              <a:t>Invested</a:t>
            </a:r>
            <a:r>
              <a:rPr lang="nl-NL" i="1" dirty="0"/>
              <a:t> </a:t>
            </a:r>
            <a:r>
              <a:rPr lang="nl-NL" i="1" dirty="0" err="1"/>
              <a:t>Capital</a:t>
            </a:r>
            <a:r>
              <a:rPr lang="nl-NL" i="1" dirty="0"/>
              <a:t>, </a:t>
            </a:r>
            <a:r>
              <a:rPr lang="nl-NL" i="0" dirty="0"/>
              <a:t>oftewel het rendement wat gemaakt wordt op het kapitaal wat je in je warmtenetten gestopt hebt. Dat is dan binnen een bandbreedte van wat de ACM minimaal en maximaal redelijk acht. We hebben het hier over bedrijven. Als je weet dat veel andere commerciële bedrijven rekenen met rendementen van 10 tot 15% dan vallen deze rendementen laag uit. Dit heeft deels te maken gehad met druk door de markt door de jaren heen. In 2014 en 2015 was het een combinatie van een drukkende markt en een aantal bedrijven die verliezen hebben geleden. Sinds 2015 zijn de rendementen gestaag omhoog gekropen. Nu de NDMA prijs stijgt en warmtebedrijven hogere prijzen mogen rekenen gaat de ACM strenger kijken of ze binnen de bandbreedtes blijven. Wanneer bedrijven erboven komen zal de ACM ze verplichten om de prijzen te verlagen. Dit is een soort veiligheidsventiel om te voorkomen dat het NMDA principe niet tot al te grote schokken leidt. </a:t>
            </a:r>
            <a:endParaRPr lang="nl-NL" i="1"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BA39A2-84EF-4BF0-988A-94DAB4469F8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299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Hoe nu verder? </a:t>
            </a:r>
          </a:p>
          <a:p>
            <a:endParaRPr lang="nl-NL" dirty="0"/>
          </a:p>
          <a:p>
            <a:r>
              <a:rPr lang="nl-NL" dirty="0"/>
              <a:t>In de nieuwe warmtewet komt in plaats van het NMDA principe een “</a:t>
            </a:r>
            <a:r>
              <a:rPr lang="nl-NL" dirty="0" err="1"/>
              <a:t>cost</a:t>
            </a:r>
            <a:r>
              <a:rPr lang="nl-NL" dirty="0"/>
              <a:t>+” principe. De prijzen die de warmtebedrijven vragen zullen gekoppeld worden aan de kosten + een redelijke marge voor risico en winst. Als dat gaat gebeuren krijg je veel meer inzicht in wat je betaald als klant. </a:t>
            </a:r>
          </a:p>
          <a:p>
            <a:r>
              <a:rPr lang="nl-NL" dirty="0"/>
              <a:t>Deze transparantie past ook goed bij de doelen van de meeste coöperatieve warmte-initiatieven. Het afstappen van het NMDA principe betekent wel dat er jaren zullen zijn, wanneer de gasprijzen laag zijn, dat je als warmtenet relatief duur uitkomt. Andersom ben je in jaren dat de gasprijzen hoog zijn dus goedkoper. </a:t>
            </a:r>
          </a:p>
          <a:p>
            <a:endParaRPr lang="nl-NL" dirty="0"/>
          </a:p>
          <a:p>
            <a:r>
              <a:rPr lang="nl-NL" dirty="0"/>
              <a:t>In feite zou je dit </a:t>
            </a:r>
            <a:r>
              <a:rPr lang="nl-NL" dirty="0" err="1"/>
              <a:t>cost</a:t>
            </a:r>
            <a:r>
              <a:rPr lang="nl-NL" dirty="0"/>
              <a:t>+ principe nu al kunnen toepassen. Want zolang je binnen de bandbreedte van NMDA blijft kan je al </a:t>
            </a:r>
            <a:r>
              <a:rPr lang="nl-NL" dirty="0" err="1"/>
              <a:t>cost</a:t>
            </a:r>
            <a:r>
              <a:rPr lang="nl-NL" dirty="0"/>
              <a:t>+ hanteren. Het ingewikkelde is alleen dat wanneer je een jaar hebt dat je kosten wel boven NMDA uitkomen, dan kan je niet al je kosten in rekening brengen. Maar, als je een alternatief weet te bedenken voor de kapitaallasten (met bijvoorbeeld subsidies), dan hou je alleen nog kosten voor energie over voor onderhoud, service en risico. Wellicht kan je dan met </a:t>
            </a:r>
            <a:r>
              <a:rPr lang="nl-NL" dirty="0" err="1"/>
              <a:t>cost</a:t>
            </a:r>
            <a:r>
              <a:rPr lang="nl-NL" dirty="0"/>
              <a:t>+ prima uit de voeten. </a:t>
            </a:r>
          </a:p>
          <a:p>
            <a:endParaRPr lang="nl-NL" dirty="0"/>
          </a:p>
          <a:p>
            <a:r>
              <a:rPr lang="nl-NL" dirty="0"/>
              <a:t>Naar verwachting zal de nieuwe warmtewet op z’n vroegst pas in 2025 werkelijk toegepast worden. </a:t>
            </a:r>
            <a:r>
              <a:rPr lang="nl-NL"/>
              <a:t>Dus warmte-initatieven</a:t>
            </a:r>
            <a:r>
              <a:rPr lang="nl-NL" dirty="0"/>
              <a:t> die voor die tijd al operatief worden zullen nog een tijdje met NMDA rekening moeten houden. </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BA39A2-84EF-4BF0-988A-94DAB4469F8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0114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44E1527-62EB-4D6E-9D7F-ED5C22894DE4}" type="slidenum">
              <a:rPr lang="nl-NL" smtClean="0"/>
              <a:t>2</a:t>
            </a:fld>
            <a:endParaRPr lang="nl-NL"/>
          </a:p>
        </p:txBody>
      </p:sp>
    </p:spTree>
    <p:extLst>
      <p:ext uri="{BB962C8B-B14F-4D97-AF65-F5344CB8AC3E}">
        <p14:creationId xmlns:p14="http://schemas.microsoft.com/office/powerpoint/2010/main" val="477040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Gasprijs</a:t>
            </a:r>
          </a:p>
          <a:p>
            <a:endParaRPr lang="nl-NL" dirty="0"/>
          </a:p>
          <a:p>
            <a:r>
              <a:rPr lang="nl-NL" dirty="0"/>
              <a:t>Dit zijn de consumentengasprijzen van afgelopen jaren. Inclusief btw, energiebelasting en opslag. Tot afgelopen jaar waren de tarieven redelijk constant. De stijging in 2019 en 2020 kwam voornamelijk door belastingverhogingen. In deze jaren is het voornamelijk dus een prijs geweest die werd bepaald door belastingen. Die belastingen zijn niet heel veel veranderd, de gasprijzen zelf wel. Voor veel mensen is dit moeilijk nog te betalen. De overheid neemt al maatregelen zoals belastingverlaging. </a:t>
            </a:r>
          </a:p>
          <a:p>
            <a:endParaRPr lang="nl-NL" dirty="0"/>
          </a:p>
          <a:p>
            <a:r>
              <a:rPr lang="nl-NL" dirty="0"/>
              <a:t>De gasprijzen begonnen eind 2021 te stijgen, het leek beter te gaan richting de zomer maar door de oorlog in Oekraïne ging hij weer omhoog. De toekomst is onzeker, zolang de onrust blijft zal de prijs niet naar oude terug gaan. </a:t>
            </a:r>
          </a:p>
        </p:txBody>
      </p:sp>
      <p:sp>
        <p:nvSpPr>
          <p:cNvPr id="4" name="Tijdelijke aanduiding voor dianummer 3"/>
          <p:cNvSpPr>
            <a:spLocks noGrp="1"/>
          </p:cNvSpPr>
          <p:nvPr>
            <p:ph type="sldNum" sz="quarter" idx="5"/>
          </p:nvPr>
        </p:nvSpPr>
        <p:spPr/>
        <p:txBody>
          <a:bodyPr/>
          <a:lstStyle/>
          <a:p>
            <a:fld id="{F44E1527-62EB-4D6E-9D7F-ED5C22894DE4}" type="slidenum">
              <a:rPr lang="nl-NL" smtClean="0"/>
              <a:t>3</a:t>
            </a:fld>
            <a:endParaRPr lang="nl-NL"/>
          </a:p>
        </p:txBody>
      </p:sp>
    </p:spTree>
    <p:extLst>
      <p:ext uri="{BB962C8B-B14F-4D97-AF65-F5344CB8AC3E}">
        <p14:creationId xmlns:p14="http://schemas.microsoft.com/office/powerpoint/2010/main" val="3912692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cs typeface="Calibri"/>
              </a:rPr>
              <a:t>Kosten voor warmte bij aardgas</a:t>
            </a:r>
          </a:p>
          <a:p>
            <a:endParaRPr lang="nl-NL" dirty="0">
              <a:cs typeface="Calibri"/>
            </a:endParaRPr>
          </a:p>
          <a:p>
            <a:r>
              <a:rPr lang="nl-NL" dirty="0">
                <a:cs typeface="Calibri"/>
              </a:rPr>
              <a:t>De gasprijsstijging heeft gevolgen voor bijna alle Nederlandse huishoudens. Hoe is de gasprijs opgebouwd? Ten eerste maak je kosten voor onderhoud en vervangen van de cv-ketel. Verschilt of je huurt (in de huurprijs) of eigenaar bent van je huis (eigen afschrijfkosten). Daar bovenop vraagt de netbeheerder een bedrag voor het onderhoud van het gasnet. De meeste leveranciers hanteren daarnaast vastrecht, daarmee betaal je voor hun dienst. En als laatste betaal je voor het gas zelf. </a:t>
            </a:r>
          </a:p>
          <a:p>
            <a:endParaRPr lang="nl-NL" dirty="0">
              <a:cs typeface="Calibri"/>
            </a:endParaRPr>
          </a:p>
          <a:p>
            <a:r>
              <a:rPr lang="nl-NL" dirty="0">
                <a:cs typeface="Calibri"/>
              </a:rPr>
              <a:t>Als je kijkt naar 2021 betaalde een gemiddeld huishouden 371 euro voor het feit dat je regelmatig onderhoud moet plegen, of ter vervanging van de CV ketel. Netbeheerderskosten zijn rond de 200 euro. Het gas koste 75 cent per kubieke meter, dan kom je uit op 874 euro voor gas op jaarlijkse basis. </a:t>
            </a:r>
          </a:p>
          <a:p>
            <a:endParaRPr lang="nl-NL" dirty="0">
              <a:cs typeface="Calibri"/>
            </a:endParaRPr>
          </a:p>
          <a:p>
            <a:r>
              <a:rPr lang="nl-NL" dirty="0">
                <a:cs typeface="Calibri"/>
              </a:rPr>
              <a:t>In 2022 is alles ongeveer hetzelfde gebleven, behalve de gasprijs. Je ziet dat je nu 180 euro per maand extra aan gas kwijt bent. In de afgelopen jaren was dus je prijs grotendeels bepaald door grote posten naast de gasprijs. Momenteel is de hoogte van de gasprijs zelf dominant in je totale kostenplaatje. </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3F20D-0E1F-4983-A87A-C9827C8F7C2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9874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cs typeface="Calibri"/>
              </a:rPr>
              <a:t>Niet meer dan anders (NMDA)</a:t>
            </a:r>
          </a:p>
          <a:p>
            <a:endParaRPr lang="nl-NL" dirty="0">
              <a:cs typeface="Calibri"/>
            </a:endParaRPr>
          </a:p>
          <a:p>
            <a:r>
              <a:rPr lang="nl-NL" dirty="0">
                <a:cs typeface="Calibri"/>
              </a:rPr>
              <a:t>Deze manier van rekenen vormt de basis voor wat wij ’niet meer dan anders’ noemen (NMDA). Dit is een principe wat in de jaren tachtig al is ingesteld, bedoeld voor het relatief kleine aantal woningen dat aangesloten was op een warmtenet. Mensen die daarop zijn aangesloten mogen niet meer betalen dan de meeste andere Nederlanders, de gemiddelde kosten voor gas dus. Hoe je dat precies uitrekent zijn jaren discussies over geweest. Aantal jaar geleden is dit NMDA principe in de warmtewet vastgelegd. Die schrijft voor dat warmtebedrijven niet meer in rekening mogen brengen dan de uitkomsten van de NMDA berekening. </a:t>
            </a:r>
          </a:p>
          <a:p>
            <a:endParaRPr lang="nl-NL" dirty="0">
              <a:cs typeface="Calibri"/>
            </a:endParaRPr>
          </a:p>
          <a:p>
            <a:r>
              <a:rPr lang="nl-NL" dirty="0">
                <a:cs typeface="Calibri"/>
              </a:rPr>
              <a:t>Dit werkt als volgt. Je maakt kosten voor huur van je </a:t>
            </a:r>
            <a:r>
              <a:rPr lang="nl-NL" dirty="0" err="1">
                <a:cs typeface="Calibri"/>
              </a:rPr>
              <a:t>afleverset</a:t>
            </a:r>
            <a:r>
              <a:rPr lang="nl-NL" dirty="0">
                <a:cs typeface="Calibri"/>
              </a:rPr>
              <a:t>. Als je hem in eigendom hebt dan heb je afschrijfkosten. Er mag vastrecht voor warmte gerekend worden. Hier zie je dat ze gelijk zijn aan de vast kosten van aardgas. Voor de warmte zelf reken je ook hetzelfde als voor gas. </a:t>
            </a:r>
          </a:p>
          <a:p>
            <a:endParaRPr lang="nl-NL" dirty="0">
              <a:cs typeface="Calibri"/>
            </a:endParaRPr>
          </a:p>
          <a:p>
            <a:r>
              <a:rPr lang="nl-NL" dirty="0">
                <a:cs typeface="Calibri"/>
              </a:rPr>
              <a:t>Hoe bepaal je die bedragen? Daar zijn onderzoeksmethodes voor ontwikkeld door de ACM (Autoriteit Consument &amp; Markt). De ACM stelt jaarlijks in januari de maximale tarieven vast die alle warmtebedrijven mogen hanteren. Ook warmtecoöperaties. Die tarieven komen overeen met gas. Gas wordt aangeduid in kubieke meters, warmte in </a:t>
            </a:r>
            <a:r>
              <a:rPr lang="nl-NL" dirty="0" err="1">
                <a:cs typeface="Calibri"/>
              </a:rPr>
              <a:t>gigajoule</a:t>
            </a:r>
            <a:r>
              <a:rPr lang="nl-NL" dirty="0">
                <a:cs typeface="Calibri"/>
              </a:rPr>
              <a:t> (GJ). Warm water stroomt bij een warmtenet je huis in en weer uit. De hoeveelheid energie (warmte) die in je huis achterblijft (waardoor je huis warm wordt) wordt in rekening gebracht. 1 </a:t>
            </a:r>
            <a:r>
              <a:rPr lang="nl-NL" dirty="0" err="1">
                <a:cs typeface="Calibri"/>
              </a:rPr>
              <a:t>gigajoule</a:t>
            </a:r>
            <a:r>
              <a:rPr lang="nl-NL" dirty="0">
                <a:cs typeface="Calibri"/>
              </a:rPr>
              <a:t> is ongeveer gelijk aan 30-35 kubieke meter gas. </a:t>
            </a:r>
          </a:p>
          <a:p>
            <a:endParaRPr lang="nl-NL" dirty="0">
              <a:cs typeface="Calibri"/>
            </a:endParaRPr>
          </a:p>
          <a:p>
            <a:r>
              <a:rPr lang="nl-NL" dirty="0">
                <a:cs typeface="Calibri"/>
              </a:rPr>
              <a:t>De prijs van warmte is sinds 2021 dus ook fors omhoog gegaan. Omdat die prijzen in de maximum tarieven aan elkaar gekoppeld zijn via de warmtewet. De ACM heeft wel tegen de warmtebedrijven gezegd: je mag het maximaal in rekening brengen, maar als je er tegenaan gaat zitten gaan we scherper controleren of dat wel eerlijk is. Dus hou je in. </a:t>
            </a:r>
          </a:p>
          <a:p>
            <a:endParaRPr lang="nl-NL" dirty="0">
              <a:cs typeface="Calibri"/>
            </a:endParaRPr>
          </a:p>
          <a:p>
            <a:r>
              <a:rPr lang="nl-NL" dirty="0">
                <a:cs typeface="Calibri"/>
              </a:rPr>
              <a:t>De meeste warmtebedrijven zaten meestal wel iets onder de tarieven, maar ze mogen tot maximaal verhogen. </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3F20D-0E1F-4983-A87A-C9827C8F7C2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737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cs typeface="Calibri"/>
              </a:rPr>
              <a:t>Kosten en dekking warmteproject</a:t>
            </a:r>
          </a:p>
          <a:p>
            <a:endParaRPr lang="nl-NL" dirty="0">
              <a:cs typeface="Calibri"/>
            </a:endParaRPr>
          </a:p>
          <a:p>
            <a:r>
              <a:rPr lang="nl-NL" dirty="0">
                <a:cs typeface="Calibri"/>
              </a:rPr>
              <a:t>Met de warmteprijs is dus iets geks aan de hand. Hij is gekoppeld aan de gasprijs, en daarmee niet aan de werkelijke kosten. Dit komt voort uit een tijd dat warmtelevering zo weinig voorkwam, en daarmee warmtebedrijven zo sterk varieerden, dat ze de tarieven aan de gas koppelden. Maar de kosten die je maakt bij warmtelevering zijn natuurlijk heel anders opgebouwd dan bij gas. Warmtebedrijven hebben vooral veel kosten voor aanleg van het net, opbouwen van installaties voor opwek en aansluiten van de huizen. Daarnaast moeten ze energie inkopen. Sommige kopen warmte in van een ander bedrijf die de warmte voor ze maakt. In alle gevallen heb je elektriciteit nodig. En vaak zijn er ketels die tijdens piekmomenten moeten draaien. Ook moet het warmtebedrijf betalen voor onderhoud en storingen. Er zijn kosten voor service en facturering. Als laatste moet er een marge gehouden worden voor risico’s. </a:t>
            </a:r>
          </a:p>
          <a:p>
            <a:endParaRPr lang="nl-NL" dirty="0">
              <a:cs typeface="Calibri"/>
            </a:endParaRPr>
          </a:p>
          <a:p>
            <a:r>
              <a:rPr lang="nl-NL" dirty="0">
                <a:cs typeface="Calibri"/>
              </a:rPr>
              <a:t>De kosten die de klant maakt voor warmte kent een hele andere opbouw. De opbrengsten van het warmtebedrijf (de kosten voor de klanten) zijn dus onafhankelijk van de kosten van het warmtebedrijf. </a:t>
            </a:r>
          </a:p>
          <a:p>
            <a:r>
              <a:rPr lang="nl-NL" dirty="0">
                <a:cs typeface="Calibri"/>
              </a:rPr>
              <a:t>Echter, bij zowel de kosten voor het warmtebedrijf op inkoop energie, als bij de kosten voor de klant van warmtelevering is er een koppeling met gas. Hier is dus een relatie. </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3F20D-0E1F-4983-A87A-C9827C8F7C2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9359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cs typeface="Calibri"/>
              </a:rPr>
              <a:t>Lage energieprijzen</a:t>
            </a:r>
          </a:p>
          <a:p>
            <a:endParaRPr lang="nl-NL" dirty="0">
              <a:cs typeface="Calibri"/>
            </a:endParaRPr>
          </a:p>
          <a:p>
            <a:r>
              <a:rPr lang="nl-NL" dirty="0">
                <a:cs typeface="Calibri"/>
              </a:rPr>
              <a:t>In het geval van lage energieprijzen wordt de inkoop van energie voor het warmtebedrijf dus lager. In dit voorbeeld zijn de prijzen gehalveerd. Hetzelfde gebeurt dan aan de kant van de klant, die de helft minder voor de warmtelevering gaat betalen. Onder het NMDA principes ontstaan er dan situaties, die er ook in het verleden wel eens zijn geweest, waarin er verlies wordt gedraaid door het warmtebedrijf. </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3F20D-0E1F-4983-A87A-C9827C8F7C2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711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cs typeface="Calibri"/>
              </a:rPr>
              <a:t>Hoge energieprijzen</a:t>
            </a:r>
          </a:p>
          <a:p>
            <a:endParaRPr lang="nl-NL" dirty="0">
              <a:cs typeface="Calibri"/>
            </a:endParaRPr>
          </a:p>
          <a:p>
            <a:r>
              <a:rPr lang="nl-NL" dirty="0">
                <a:cs typeface="Calibri"/>
              </a:rPr>
              <a:t>In het geval van hoge energieprijzen gebeurt het omgekeerde. In dit voorbeeld zijn de prijzen verdubbeld. De kosten voor energie inkoop zijn gestegen voor het warmtebedrijf. Maar omdat de opbrengsten ook verdubbeld zijn kan dat gedekt worden en blijft er zelfs over. Dit zijn dan winstgevende jaren. In normale omstandigheden, met fluctuaties van 5 à 10% per jaar, compenseren de winstgevende jaren de verlies draaiende jaren. 2022 lijkt dus een winstgevend jaar te gaan worden voor de meeste warmtebedrijven, dit kan echter enorm verschillen van project tot project. </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3F20D-0E1F-4983-A87A-C9827C8F7C2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8815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Wat doen de warmtebedrijven? </a:t>
            </a:r>
          </a:p>
          <a:p>
            <a:endParaRPr lang="nl-NL" dirty="0"/>
          </a:p>
          <a:p>
            <a:r>
              <a:rPr lang="nl-NL" dirty="0"/>
              <a:t>Hier zien we welke prijzen de grootste warmtebedrijven van Nederland rekenen in 2022. In de tweede rij zien we de maximale tarieven die zijn vastgesteld door de ACM. De totaalprijs is op jaarbasis. Je ziet dat geen van de bedrijven de maximale GJ prijs hanteren die de ACM heeft vastgesteld. In de derde kolom zie je het verschil ten opzichte van het maximumtarief uitgedrukt in percentages. Dat ze niet de maximumprijs hanteren lijkt mooi. Maar als je weet dat in 2021 het maximum tarief 25 euro was zijn ze dus wel allemaal flink gestegen. De vaste kosten (4e kolom) zijn niet heel erg gestegen. Hier zijn de bedrijven er ook redelijk onder gebleven. </a:t>
            </a:r>
          </a:p>
          <a:p>
            <a:endParaRPr lang="nl-NL" dirty="0"/>
          </a:p>
          <a:p>
            <a:r>
              <a:rPr lang="nl-NL" dirty="0"/>
              <a:t>In de laatste kolom zie je dus dat als je bijvoorbeeld warmteklant bent bij Eneco (die warmtenetten in o.a. in Rotterdam en Den Haag exploiteert) je 18% onder het maximum zit. </a:t>
            </a:r>
          </a:p>
          <a:p>
            <a:endParaRPr lang="nl-NL" dirty="0"/>
          </a:p>
          <a:p>
            <a:r>
              <a:rPr lang="nl-NL" dirty="0"/>
              <a:t>Alles bij elkaar zie je dat alle bedrijven flink onder het maximum blijven, meer dan voorgaande jaren, maar desondanks zijn de prijzen alsnog voor de klanten gestegen. Ze communiceren tot nu toe ook niet transparant waarom ze dat hebben gedaan. </a:t>
            </a:r>
          </a:p>
          <a:p>
            <a:endParaRPr lang="nl-NL" dirty="0"/>
          </a:p>
          <a:p>
            <a:r>
              <a:rPr lang="nl-NL" dirty="0"/>
              <a:t>Echter zijn de prijzen voor warmteklanten minder gestegen dan als je per 1 januari 2022 een nieuw gascontract zou moeten afsluiten. </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BA39A2-84EF-4BF0-988A-94DAB4469F8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1043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oofdstuktitel_">
    <p:spTree>
      <p:nvGrpSpPr>
        <p:cNvPr id="1" name=""/>
        <p:cNvGrpSpPr/>
        <p:nvPr/>
      </p:nvGrpSpPr>
      <p:grpSpPr>
        <a:xfrm>
          <a:off x="0" y="0"/>
          <a:ext cx="0" cy="0"/>
          <a:chOff x="0" y="0"/>
          <a:chExt cx="0" cy="0"/>
        </a:xfrm>
      </p:grpSpPr>
      <p:sp>
        <p:nvSpPr>
          <p:cNvPr id="14" name="Afgeronde rechthoek 16"/>
          <p:cNvSpPr/>
          <p:nvPr userDrawn="1"/>
        </p:nvSpPr>
        <p:spPr bwMode="black">
          <a:xfrm>
            <a:off x="715200" y="1753949"/>
            <a:ext cx="7142400" cy="999483"/>
          </a:xfrm>
          <a:custGeom>
            <a:avLst/>
            <a:gdLst>
              <a:gd name="connsiteX0" fmla="*/ 0 w 6069600"/>
              <a:gd name="connsiteY0" fmla="*/ 124938 h 749612"/>
              <a:gd name="connsiteX1" fmla="*/ 124938 w 6069600"/>
              <a:gd name="connsiteY1" fmla="*/ 0 h 749612"/>
              <a:gd name="connsiteX2" fmla="*/ 5944662 w 6069600"/>
              <a:gd name="connsiteY2" fmla="*/ 0 h 749612"/>
              <a:gd name="connsiteX3" fmla="*/ 6069600 w 6069600"/>
              <a:gd name="connsiteY3" fmla="*/ 124938 h 749612"/>
              <a:gd name="connsiteX4" fmla="*/ 6069600 w 6069600"/>
              <a:gd name="connsiteY4" fmla="*/ 624674 h 749612"/>
              <a:gd name="connsiteX5" fmla="*/ 5944662 w 6069600"/>
              <a:gd name="connsiteY5" fmla="*/ 749612 h 749612"/>
              <a:gd name="connsiteX6" fmla="*/ 124938 w 6069600"/>
              <a:gd name="connsiteY6" fmla="*/ 749612 h 749612"/>
              <a:gd name="connsiteX7" fmla="*/ 0 w 6069600"/>
              <a:gd name="connsiteY7" fmla="*/ 624674 h 749612"/>
              <a:gd name="connsiteX8" fmla="*/ 0 w 6069600"/>
              <a:gd name="connsiteY8" fmla="*/ 124938 h 749612"/>
              <a:gd name="connsiteX0" fmla="*/ 0 w 6069600"/>
              <a:gd name="connsiteY0" fmla="*/ 624674 h 749612"/>
              <a:gd name="connsiteX1" fmla="*/ 124938 w 6069600"/>
              <a:gd name="connsiteY1" fmla="*/ 0 h 749612"/>
              <a:gd name="connsiteX2" fmla="*/ 5944662 w 6069600"/>
              <a:gd name="connsiteY2" fmla="*/ 0 h 749612"/>
              <a:gd name="connsiteX3" fmla="*/ 6069600 w 6069600"/>
              <a:gd name="connsiteY3" fmla="*/ 124938 h 749612"/>
              <a:gd name="connsiteX4" fmla="*/ 6069600 w 6069600"/>
              <a:gd name="connsiteY4" fmla="*/ 624674 h 749612"/>
              <a:gd name="connsiteX5" fmla="*/ 5944662 w 6069600"/>
              <a:gd name="connsiteY5" fmla="*/ 749612 h 749612"/>
              <a:gd name="connsiteX6" fmla="*/ 124938 w 6069600"/>
              <a:gd name="connsiteY6" fmla="*/ 749612 h 749612"/>
              <a:gd name="connsiteX7" fmla="*/ 0 w 6069600"/>
              <a:gd name="connsiteY7" fmla="*/ 624674 h 749612"/>
              <a:gd name="connsiteX0" fmla="*/ 1268 w 6070868"/>
              <a:gd name="connsiteY0" fmla="*/ 624674 h 749612"/>
              <a:gd name="connsiteX1" fmla="*/ 0 w 6070868"/>
              <a:gd name="connsiteY1" fmla="*/ 0 h 749612"/>
              <a:gd name="connsiteX2" fmla="*/ 5945930 w 6070868"/>
              <a:gd name="connsiteY2" fmla="*/ 0 h 749612"/>
              <a:gd name="connsiteX3" fmla="*/ 6070868 w 6070868"/>
              <a:gd name="connsiteY3" fmla="*/ 124938 h 749612"/>
              <a:gd name="connsiteX4" fmla="*/ 6070868 w 6070868"/>
              <a:gd name="connsiteY4" fmla="*/ 624674 h 749612"/>
              <a:gd name="connsiteX5" fmla="*/ 5945930 w 6070868"/>
              <a:gd name="connsiteY5" fmla="*/ 749612 h 749612"/>
              <a:gd name="connsiteX6" fmla="*/ 126206 w 6070868"/>
              <a:gd name="connsiteY6" fmla="*/ 749612 h 749612"/>
              <a:gd name="connsiteX7" fmla="*/ 1268 w 6070868"/>
              <a:gd name="connsiteY7" fmla="*/ 624674 h 74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0868" h="749612">
                <a:moveTo>
                  <a:pt x="1268" y="624674"/>
                </a:moveTo>
                <a:cubicBezTo>
                  <a:pt x="845" y="416449"/>
                  <a:pt x="423" y="208225"/>
                  <a:pt x="0" y="0"/>
                </a:cubicBezTo>
                <a:lnTo>
                  <a:pt x="5945930" y="0"/>
                </a:lnTo>
                <a:cubicBezTo>
                  <a:pt x="6014931" y="0"/>
                  <a:pt x="6070868" y="55937"/>
                  <a:pt x="6070868" y="124938"/>
                </a:cubicBezTo>
                <a:lnTo>
                  <a:pt x="6070868" y="624674"/>
                </a:lnTo>
                <a:cubicBezTo>
                  <a:pt x="6070868" y="693675"/>
                  <a:pt x="6014931" y="749612"/>
                  <a:pt x="5945930" y="749612"/>
                </a:cubicBezTo>
                <a:lnTo>
                  <a:pt x="126206" y="749612"/>
                </a:lnTo>
                <a:cubicBezTo>
                  <a:pt x="57205" y="749612"/>
                  <a:pt x="1268" y="693675"/>
                  <a:pt x="1268" y="62467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nl-NL" sz="2400" b="1" i="0" baseline="0" dirty="0">
              <a:solidFill>
                <a:schemeClr val="accent2">
                  <a:lumMod val="60000"/>
                  <a:lumOff val="40000"/>
                </a:schemeClr>
              </a:solidFill>
              <a:latin typeface="+mj-lt"/>
            </a:endParaRPr>
          </a:p>
        </p:txBody>
      </p:sp>
      <p:sp>
        <p:nvSpPr>
          <p:cNvPr id="21" name="Afgeronde rechthoek 16"/>
          <p:cNvSpPr/>
          <p:nvPr userDrawn="1"/>
        </p:nvSpPr>
        <p:spPr bwMode="black">
          <a:xfrm>
            <a:off x="714237" y="1146032"/>
            <a:ext cx="7143364" cy="999483"/>
          </a:xfrm>
          <a:custGeom>
            <a:avLst/>
            <a:gdLst>
              <a:gd name="connsiteX0" fmla="*/ 0 w 6069600"/>
              <a:gd name="connsiteY0" fmla="*/ 124938 h 749612"/>
              <a:gd name="connsiteX1" fmla="*/ 124938 w 6069600"/>
              <a:gd name="connsiteY1" fmla="*/ 0 h 749612"/>
              <a:gd name="connsiteX2" fmla="*/ 5944662 w 6069600"/>
              <a:gd name="connsiteY2" fmla="*/ 0 h 749612"/>
              <a:gd name="connsiteX3" fmla="*/ 6069600 w 6069600"/>
              <a:gd name="connsiteY3" fmla="*/ 124938 h 749612"/>
              <a:gd name="connsiteX4" fmla="*/ 6069600 w 6069600"/>
              <a:gd name="connsiteY4" fmla="*/ 624674 h 749612"/>
              <a:gd name="connsiteX5" fmla="*/ 5944662 w 6069600"/>
              <a:gd name="connsiteY5" fmla="*/ 749612 h 749612"/>
              <a:gd name="connsiteX6" fmla="*/ 124938 w 6069600"/>
              <a:gd name="connsiteY6" fmla="*/ 749612 h 749612"/>
              <a:gd name="connsiteX7" fmla="*/ 0 w 6069600"/>
              <a:gd name="connsiteY7" fmla="*/ 624674 h 749612"/>
              <a:gd name="connsiteX8" fmla="*/ 0 w 6069600"/>
              <a:gd name="connsiteY8" fmla="*/ 124938 h 749612"/>
              <a:gd name="connsiteX0" fmla="*/ 0 w 6069600"/>
              <a:gd name="connsiteY0" fmla="*/ 624674 h 749612"/>
              <a:gd name="connsiteX1" fmla="*/ 124938 w 6069600"/>
              <a:gd name="connsiteY1" fmla="*/ 0 h 749612"/>
              <a:gd name="connsiteX2" fmla="*/ 5944662 w 6069600"/>
              <a:gd name="connsiteY2" fmla="*/ 0 h 749612"/>
              <a:gd name="connsiteX3" fmla="*/ 6069600 w 6069600"/>
              <a:gd name="connsiteY3" fmla="*/ 124938 h 749612"/>
              <a:gd name="connsiteX4" fmla="*/ 6069600 w 6069600"/>
              <a:gd name="connsiteY4" fmla="*/ 624674 h 749612"/>
              <a:gd name="connsiteX5" fmla="*/ 5944662 w 6069600"/>
              <a:gd name="connsiteY5" fmla="*/ 749612 h 749612"/>
              <a:gd name="connsiteX6" fmla="*/ 124938 w 6069600"/>
              <a:gd name="connsiteY6" fmla="*/ 749612 h 749612"/>
              <a:gd name="connsiteX7" fmla="*/ 0 w 6069600"/>
              <a:gd name="connsiteY7" fmla="*/ 624674 h 749612"/>
              <a:gd name="connsiteX0" fmla="*/ 1268 w 6070868"/>
              <a:gd name="connsiteY0" fmla="*/ 624674 h 749612"/>
              <a:gd name="connsiteX1" fmla="*/ 0 w 6070868"/>
              <a:gd name="connsiteY1" fmla="*/ 0 h 749612"/>
              <a:gd name="connsiteX2" fmla="*/ 5945930 w 6070868"/>
              <a:gd name="connsiteY2" fmla="*/ 0 h 749612"/>
              <a:gd name="connsiteX3" fmla="*/ 6070868 w 6070868"/>
              <a:gd name="connsiteY3" fmla="*/ 124938 h 749612"/>
              <a:gd name="connsiteX4" fmla="*/ 6070868 w 6070868"/>
              <a:gd name="connsiteY4" fmla="*/ 624674 h 749612"/>
              <a:gd name="connsiteX5" fmla="*/ 5945930 w 6070868"/>
              <a:gd name="connsiteY5" fmla="*/ 749612 h 749612"/>
              <a:gd name="connsiteX6" fmla="*/ 126206 w 6070868"/>
              <a:gd name="connsiteY6" fmla="*/ 749612 h 749612"/>
              <a:gd name="connsiteX7" fmla="*/ 1268 w 6070868"/>
              <a:gd name="connsiteY7" fmla="*/ 624674 h 74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0868" h="749612">
                <a:moveTo>
                  <a:pt x="1268" y="624674"/>
                </a:moveTo>
                <a:cubicBezTo>
                  <a:pt x="845" y="416449"/>
                  <a:pt x="423" y="208225"/>
                  <a:pt x="0" y="0"/>
                </a:cubicBezTo>
                <a:lnTo>
                  <a:pt x="5945930" y="0"/>
                </a:lnTo>
                <a:cubicBezTo>
                  <a:pt x="6014931" y="0"/>
                  <a:pt x="6070868" y="55937"/>
                  <a:pt x="6070868" y="124938"/>
                </a:cubicBezTo>
                <a:lnTo>
                  <a:pt x="6070868" y="624674"/>
                </a:lnTo>
                <a:cubicBezTo>
                  <a:pt x="6070868" y="693675"/>
                  <a:pt x="6014931" y="749612"/>
                  <a:pt x="5945930" y="749612"/>
                </a:cubicBezTo>
                <a:lnTo>
                  <a:pt x="126206" y="749612"/>
                </a:lnTo>
                <a:cubicBezTo>
                  <a:pt x="57205" y="749612"/>
                  <a:pt x="1268" y="693675"/>
                  <a:pt x="1268" y="62467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nl-NL" sz="2400" b="1" i="0" baseline="0" dirty="0">
              <a:solidFill>
                <a:schemeClr val="accent2">
                  <a:lumMod val="60000"/>
                  <a:lumOff val="40000"/>
                </a:schemeClr>
              </a:solidFill>
              <a:latin typeface="+mj-lt"/>
            </a:endParaRPr>
          </a:p>
        </p:txBody>
      </p:sp>
      <p:sp>
        <p:nvSpPr>
          <p:cNvPr id="4" name="Tijdelijke aanduiding voor datum 3"/>
          <p:cNvSpPr>
            <a:spLocks noGrp="1"/>
          </p:cNvSpPr>
          <p:nvPr>
            <p:ph type="dt" sz="half" idx="10"/>
          </p:nvPr>
        </p:nvSpPr>
        <p:spPr bwMode="black">
          <a:xfrm>
            <a:off x="1425600" y="2874032"/>
            <a:ext cx="6240000" cy="240000"/>
          </a:xfrm>
        </p:spPr>
        <p:txBody>
          <a:bodyPr/>
          <a:lstStyle>
            <a:lvl1pPr algn="l">
              <a:defRPr sz="1867" b="0" i="0" baseline="0">
                <a:solidFill>
                  <a:schemeClr val="accent2"/>
                </a:solidFill>
                <a:latin typeface="+mj-lt"/>
                <a:cs typeface="Arial" pitchFamily="34" charset="0"/>
              </a:defRPr>
            </a:lvl1pPr>
          </a:lstStyle>
          <a:p>
            <a:r>
              <a:rPr lang="nl-NL"/>
              <a:t>Datum</a:t>
            </a:r>
            <a:endParaRPr lang="nl-NL" dirty="0"/>
          </a:p>
        </p:txBody>
      </p:sp>
      <p:sp>
        <p:nvSpPr>
          <p:cNvPr id="5" name="Tijdelijke aanduiding voor voettekst 4"/>
          <p:cNvSpPr>
            <a:spLocks noGrp="1"/>
          </p:cNvSpPr>
          <p:nvPr>
            <p:ph type="ftr" sz="quarter" idx="11"/>
          </p:nvPr>
        </p:nvSpPr>
        <p:spPr bwMode="black">
          <a:xfrm>
            <a:off x="1425600" y="3210032"/>
            <a:ext cx="6240000" cy="240000"/>
          </a:xfrm>
        </p:spPr>
        <p:txBody>
          <a:bodyPr/>
          <a:lstStyle>
            <a:lvl1pPr algn="l">
              <a:defRPr sz="1867" b="0" i="0" baseline="0">
                <a:solidFill>
                  <a:schemeClr val="accent2"/>
                </a:solidFill>
                <a:latin typeface="+mj-lt"/>
                <a:cs typeface="Arial" pitchFamily="34" charset="0"/>
              </a:defRPr>
            </a:lvl1pPr>
          </a:lstStyle>
          <a:p>
            <a:r>
              <a:rPr lang="nl-NL"/>
              <a:t>Titel van de presentatie</a:t>
            </a:r>
            <a:endParaRPr lang="nl-NL" dirty="0"/>
          </a:p>
        </p:txBody>
      </p:sp>
      <p:sp>
        <p:nvSpPr>
          <p:cNvPr id="18" name="Tijdelijke aanduiding voor dianummer 5"/>
          <p:cNvSpPr>
            <a:spLocks noGrp="1"/>
          </p:cNvSpPr>
          <p:nvPr>
            <p:ph type="sldNum" sz="quarter" idx="4"/>
          </p:nvPr>
        </p:nvSpPr>
        <p:spPr bwMode="black">
          <a:xfrm>
            <a:off x="10795200" y="6144000"/>
            <a:ext cx="724800" cy="192000"/>
          </a:xfrm>
          <a:prstGeom prst="rect">
            <a:avLst/>
          </a:prstGeom>
        </p:spPr>
        <p:txBody>
          <a:bodyPr vert="horz" lIns="0" tIns="0" rIns="0" bIns="0" rtlCol="0" anchor="t" anchorCtr="0"/>
          <a:lstStyle>
            <a:lvl1pPr algn="r">
              <a:defRPr sz="1467" baseline="0">
                <a:solidFill>
                  <a:schemeClr val="accent2"/>
                </a:solidFill>
                <a:latin typeface="+mj-lt"/>
                <a:cs typeface="Arial" pitchFamily="34" charset="0"/>
              </a:defRPr>
            </a:lvl1pPr>
          </a:lstStyle>
          <a:p>
            <a:fld id="{52236286-4DC8-46DE-9269-8F728FBC0641}" type="slidenum">
              <a:rPr lang="nl-NL" smtClean="0"/>
              <a:pPr/>
              <a:t>‹nr.›</a:t>
            </a:fld>
            <a:endParaRPr lang="nl-NL" dirty="0"/>
          </a:p>
        </p:txBody>
      </p:sp>
      <p:sp>
        <p:nvSpPr>
          <p:cNvPr id="17" name="Tijdelijke aanduiding voor inhoud 2"/>
          <p:cNvSpPr>
            <a:spLocks noGrp="1"/>
          </p:cNvSpPr>
          <p:nvPr>
            <p:ph idx="16" hasCustomPrompt="1"/>
          </p:nvPr>
        </p:nvSpPr>
        <p:spPr bwMode="white">
          <a:xfrm>
            <a:off x="1425600" y="1385432"/>
            <a:ext cx="6240000" cy="1368000"/>
          </a:xfrm>
        </p:spPr>
        <p:txBody>
          <a:bodyPr lIns="0" tIns="0" rIns="0" bIns="0">
            <a:noAutofit/>
          </a:bodyPr>
          <a:lstStyle>
            <a:lvl1pPr marL="0" indent="0">
              <a:lnSpc>
                <a:spcPct val="105000"/>
              </a:lnSpc>
              <a:spcBef>
                <a:spcPts val="0"/>
              </a:spcBef>
              <a:spcAft>
                <a:spcPts val="0"/>
              </a:spcAft>
              <a:buClrTx/>
              <a:buFontTx/>
              <a:buNone/>
              <a:defRPr sz="6400" baseline="0">
                <a:solidFill>
                  <a:schemeClr val="bg1"/>
                </a:solidFill>
                <a:latin typeface="+mj-lt"/>
              </a:defRPr>
            </a:lvl1pPr>
            <a:lvl2pPr marL="232828" indent="0">
              <a:lnSpc>
                <a:spcPct val="110000"/>
              </a:lnSpc>
              <a:spcAft>
                <a:spcPts val="1333"/>
              </a:spcAft>
              <a:buClrTx/>
              <a:buFontTx/>
              <a:buNone/>
              <a:defRPr sz="5867">
                <a:solidFill>
                  <a:schemeClr val="accent6"/>
                </a:solidFill>
              </a:defRPr>
            </a:lvl2pPr>
            <a:lvl3pPr marL="484705" indent="0">
              <a:lnSpc>
                <a:spcPct val="110000"/>
              </a:lnSpc>
              <a:spcAft>
                <a:spcPts val="1333"/>
              </a:spcAft>
              <a:buClrTx/>
              <a:buFontTx/>
              <a:buNone/>
              <a:defRPr sz="5867">
                <a:solidFill>
                  <a:schemeClr val="accent6"/>
                </a:solidFill>
              </a:defRPr>
            </a:lvl3pPr>
            <a:lvl4pPr marL="717533" indent="0">
              <a:lnSpc>
                <a:spcPct val="110000"/>
              </a:lnSpc>
              <a:spcAft>
                <a:spcPts val="1333"/>
              </a:spcAft>
              <a:buClrTx/>
              <a:buFontTx/>
              <a:buNone/>
              <a:defRPr sz="5867">
                <a:solidFill>
                  <a:schemeClr val="accent6"/>
                </a:solidFill>
              </a:defRPr>
            </a:lvl4pPr>
            <a:lvl5pPr marL="950359" indent="0">
              <a:lnSpc>
                <a:spcPct val="110000"/>
              </a:lnSpc>
              <a:spcAft>
                <a:spcPts val="1333"/>
              </a:spcAft>
              <a:buClrTx/>
              <a:buFontTx/>
              <a:buNone/>
              <a:defRPr sz="5867">
                <a:solidFill>
                  <a:schemeClr val="accent6"/>
                </a:solidFill>
              </a:defRPr>
            </a:lvl5pPr>
          </a:lstStyle>
          <a:p>
            <a:pPr lvl="0"/>
            <a:r>
              <a:rPr lang="nl-NL" dirty="0"/>
              <a:t>Hoofdstuk titel</a:t>
            </a:r>
          </a:p>
        </p:txBody>
      </p:sp>
      <p:grpSp>
        <p:nvGrpSpPr>
          <p:cNvPr id="25" name="Groep 15"/>
          <p:cNvGrpSpPr/>
          <p:nvPr userDrawn="1"/>
        </p:nvGrpSpPr>
        <p:grpSpPr>
          <a:xfrm>
            <a:off x="8940800" y="172719"/>
            <a:ext cx="2844800" cy="1405769"/>
            <a:chOff x="6705600" y="361950"/>
            <a:chExt cx="2133600" cy="1054327"/>
          </a:xfrm>
        </p:grpSpPr>
        <p:pic>
          <p:nvPicPr>
            <p:cNvPr id="26" name="Afbeelding 1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858000" y="361950"/>
              <a:ext cx="1981200" cy="973284"/>
            </a:xfrm>
            <a:prstGeom prst="rect">
              <a:avLst/>
            </a:prstGeom>
          </p:spPr>
        </p:pic>
        <p:pic>
          <p:nvPicPr>
            <p:cNvPr id="27" name="Afbeelding 19"/>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hidden">
            <a:xfrm>
              <a:off x="6705600" y="361950"/>
              <a:ext cx="2133600" cy="1054327"/>
            </a:xfrm>
            <a:prstGeom prst="rect">
              <a:avLst/>
            </a:prstGeom>
          </p:spPr>
        </p:pic>
      </p:grpSp>
    </p:spTree>
    <p:extLst>
      <p:ext uri="{BB962C8B-B14F-4D97-AF65-F5344CB8AC3E}">
        <p14:creationId xmlns:p14="http://schemas.microsoft.com/office/powerpoint/2010/main" val="3874447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5B90ACD-1A5F-47A8-A0B8-E4875C5F521F}" type="datetimeFigureOut">
              <a:rPr lang="nl-NL" smtClean="0"/>
              <a:t>11-05-2022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79FA04C-C2B0-4280-AD72-B9DFBF405579}" type="slidenum">
              <a:rPr lang="nl-NL" smtClean="0"/>
              <a:t>‹nr.›</a:t>
            </a:fld>
            <a:endParaRPr lang="nl-NL"/>
          </a:p>
        </p:txBody>
      </p:sp>
    </p:spTree>
    <p:extLst>
      <p:ext uri="{BB962C8B-B14F-4D97-AF65-F5344CB8AC3E}">
        <p14:creationId xmlns:p14="http://schemas.microsoft.com/office/powerpoint/2010/main" val="2138675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dia_">
    <p:spTree>
      <p:nvGrpSpPr>
        <p:cNvPr id="1" name=""/>
        <p:cNvGrpSpPr/>
        <p:nvPr/>
      </p:nvGrpSpPr>
      <p:grpSpPr>
        <a:xfrm>
          <a:off x="0" y="0"/>
          <a:ext cx="0" cy="0"/>
          <a:chOff x="0" y="0"/>
          <a:chExt cx="0" cy="0"/>
        </a:xfrm>
      </p:grpSpPr>
      <p:grpSp>
        <p:nvGrpSpPr>
          <p:cNvPr id="34" name="Group 33"/>
          <p:cNvGrpSpPr/>
          <p:nvPr userDrawn="1"/>
        </p:nvGrpSpPr>
        <p:grpSpPr>
          <a:xfrm>
            <a:off x="714237" y="1135624"/>
            <a:ext cx="8095455" cy="2780432"/>
            <a:chOff x="535677" y="792000"/>
            <a:chExt cx="6071591" cy="2085324"/>
          </a:xfrm>
        </p:grpSpPr>
        <p:sp>
          <p:nvSpPr>
            <p:cNvPr id="30" name="Rechthoek 28"/>
            <p:cNvSpPr/>
            <p:nvPr userDrawn="1"/>
          </p:nvSpPr>
          <p:spPr bwMode="black">
            <a:xfrm>
              <a:off x="536400" y="1416277"/>
              <a:ext cx="6069600" cy="11554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nl-NL" sz="2400" b="1" i="0" baseline="0" dirty="0">
                <a:solidFill>
                  <a:schemeClr val="accent2">
                    <a:lumMod val="60000"/>
                    <a:lumOff val="40000"/>
                  </a:schemeClr>
                </a:solidFill>
                <a:latin typeface="+mj-lt"/>
              </a:endParaRPr>
            </a:p>
          </p:txBody>
        </p:sp>
        <p:sp>
          <p:nvSpPr>
            <p:cNvPr id="32" name="Afgeronde rechthoek 16"/>
            <p:cNvSpPr/>
            <p:nvPr userDrawn="1"/>
          </p:nvSpPr>
          <p:spPr bwMode="black">
            <a:xfrm>
              <a:off x="535677" y="792000"/>
              <a:ext cx="6070868" cy="749612"/>
            </a:xfrm>
            <a:custGeom>
              <a:avLst/>
              <a:gdLst>
                <a:gd name="connsiteX0" fmla="*/ 0 w 6069600"/>
                <a:gd name="connsiteY0" fmla="*/ 124938 h 749612"/>
                <a:gd name="connsiteX1" fmla="*/ 124938 w 6069600"/>
                <a:gd name="connsiteY1" fmla="*/ 0 h 749612"/>
                <a:gd name="connsiteX2" fmla="*/ 5944662 w 6069600"/>
                <a:gd name="connsiteY2" fmla="*/ 0 h 749612"/>
                <a:gd name="connsiteX3" fmla="*/ 6069600 w 6069600"/>
                <a:gd name="connsiteY3" fmla="*/ 124938 h 749612"/>
                <a:gd name="connsiteX4" fmla="*/ 6069600 w 6069600"/>
                <a:gd name="connsiteY4" fmla="*/ 624674 h 749612"/>
                <a:gd name="connsiteX5" fmla="*/ 5944662 w 6069600"/>
                <a:gd name="connsiteY5" fmla="*/ 749612 h 749612"/>
                <a:gd name="connsiteX6" fmla="*/ 124938 w 6069600"/>
                <a:gd name="connsiteY6" fmla="*/ 749612 h 749612"/>
                <a:gd name="connsiteX7" fmla="*/ 0 w 6069600"/>
                <a:gd name="connsiteY7" fmla="*/ 624674 h 749612"/>
                <a:gd name="connsiteX8" fmla="*/ 0 w 6069600"/>
                <a:gd name="connsiteY8" fmla="*/ 124938 h 749612"/>
                <a:gd name="connsiteX0" fmla="*/ 0 w 6069600"/>
                <a:gd name="connsiteY0" fmla="*/ 624674 h 749612"/>
                <a:gd name="connsiteX1" fmla="*/ 124938 w 6069600"/>
                <a:gd name="connsiteY1" fmla="*/ 0 h 749612"/>
                <a:gd name="connsiteX2" fmla="*/ 5944662 w 6069600"/>
                <a:gd name="connsiteY2" fmla="*/ 0 h 749612"/>
                <a:gd name="connsiteX3" fmla="*/ 6069600 w 6069600"/>
                <a:gd name="connsiteY3" fmla="*/ 124938 h 749612"/>
                <a:gd name="connsiteX4" fmla="*/ 6069600 w 6069600"/>
                <a:gd name="connsiteY4" fmla="*/ 624674 h 749612"/>
                <a:gd name="connsiteX5" fmla="*/ 5944662 w 6069600"/>
                <a:gd name="connsiteY5" fmla="*/ 749612 h 749612"/>
                <a:gd name="connsiteX6" fmla="*/ 124938 w 6069600"/>
                <a:gd name="connsiteY6" fmla="*/ 749612 h 749612"/>
                <a:gd name="connsiteX7" fmla="*/ 0 w 6069600"/>
                <a:gd name="connsiteY7" fmla="*/ 624674 h 749612"/>
                <a:gd name="connsiteX0" fmla="*/ 1268 w 6070868"/>
                <a:gd name="connsiteY0" fmla="*/ 624674 h 749612"/>
                <a:gd name="connsiteX1" fmla="*/ 0 w 6070868"/>
                <a:gd name="connsiteY1" fmla="*/ 0 h 749612"/>
                <a:gd name="connsiteX2" fmla="*/ 5945930 w 6070868"/>
                <a:gd name="connsiteY2" fmla="*/ 0 h 749612"/>
                <a:gd name="connsiteX3" fmla="*/ 6070868 w 6070868"/>
                <a:gd name="connsiteY3" fmla="*/ 124938 h 749612"/>
                <a:gd name="connsiteX4" fmla="*/ 6070868 w 6070868"/>
                <a:gd name="connsiteY4" fmla="*/ 624674 h 749612"/>
                <a:gd name="connsiteX5" fmla="*/ 5945930 w 6070868"/>
                <a:gd name="connsiteY5" fmla="*/ 749612 h 749612"/>
                <a:gd name="connsiteX6" fmla="*/ 126206 w 6070868"/>
                <a:gd name="connsiteY6" fmla="*/ 749612 h 749612"/>
                <a:gd name="connsiteX7" fmla="*/ 1268 w 6070868"/>
                <a:gd name="connsiteY7" fmla="*/ 624674 h 74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0868" h="749612">
                  <a:moveTo>
                    <a:pt x="1268" y="624674"/>
                  </a:moveTo>
                  <a:cubicBezTo>
                    <a:pt x="845" y="416449"/>
                    <a:pt x="423" y="208225"/>
                    <a:pt x="0" y="0"/>
                  </a:cubicBezTo>
                  <a:lnTo>
                    <a:pt x="5945930" y="0"/>
                  </a:lnTo>
                  <a:cubicBezTo>
                    <a:pt x="6014931" y="0"/>
                    <a:pt x="6070868" y="55937"/>
                    <a:pt x="6070868" y="124938"/>
                  </a:cubicBezTo>
                  <a:lnTo>
                    <a:pt x="6070868" y="624674"/>
                  </a:lnTo>
                  <a:cubicBezTo>
                    <a:pt x="6070868" y="693675"/>
                    <a:pt x="6014931" y="749612"/>
                    <a:pt x="5945930" y="749612"/>
                  </a:cubicBezTo>
                  <a:lnTo>
                    <a:pt x="126206" y="749612"/>
                  </a:lnTo>
                  <a:cubicBezTo>
                    <a:pt x="57205" y="749612"/>
                    <a:pt x="1268" y="693675"/>
                    <a:pt x="1268" y="62467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nl-NL" sz="2400" b="1" i="0" baseline="0" dirty="0">
                <a:solidFill>
                  <a:schemeClr val="accent2">
                    <a:lumMod val="60000"/>
                    <a:lumOff val="40000"/>
                  </a:schemeClr>
                </a:solidFill>
                <a:latin typeface="+mj-lt"/>
              </a:endParaRPr>
            </a:p>
          </p:txBody>
        </p:sp>
        <p:sp>
          <p:nvSpPr>
            <p:cNvPr id="33" name="Afgeronde rechthoek 16"/>
            <p:cNvSpPr/>
            <p:nvPr userDrawn="1"/>
          </p:nvSpPr>
          <p:spPr bwMode="black">
            <a:xfrm>
              <a:off x="536400" y="2127712"/>
              <a:ext cx="6070868" cy="749612"/>
            </a:xfrm>
            <a:custGeom>
              <a:avLst/>
              <a:gdLst>
                <a:gd name="connsiteX0" fmla="*/ 0 w 6069600"/>
                <a:gd name="connsiteY0" fmla="*/ 124938 h 749612"/>
                <a:gd name="connsiteX1" fmla="*/ 124938 w 6069600"/>
                <a:gd name="connsiteY1" fmla="*/ 0 h 749612"/>
                <a:gd name="connsiteX2" fmla="*/ 5944662 w 6069600"/>
                <a:gd name="connsiteY2" fmla="*/ 0 h 749612"/>
                <a:gd name="connsiteX3" fmla="*/ 6069600 w 6069600"/>
                <a:gd name="connsiteY3" fmla="*/ 124938 h 749612"/>
                <a:gd name="connsiteX4" fmla="*/ 6069600 w 6069600"/>
                <a:gd name="connsiteY4" fmla="*/ 624674 h 749612"/>
                <a:gd name="connsiteX5" fmla="*/ 5944662 w 6069600"/>
                <a:gd name="connsiteY5" fmla="*/ 749612 h 749612"/>
                <a:gd name="connsiteX6" fmla="*/ 124938 w 6069600"/>
                <a:gd name="connsiteY6" fmla="*/ 749612 h 749612"/>
                <a:gd name="connsiteX7" fmla="*/ 0 w 6069600"/>
                <a:gd name="connsiteY7" fmla="*/ 624674 h 749612"/>
                <a:gd name="connsiteX8" fmla="*/ 0 w 6069600"/>
                <a:gd name="connsiteY8" fmla="*/ 124938 h 749612"/>
                <a:gd name="connsiteX0" fmla="*/ 0 w 6069600"/>
                <a:gd name="connsiteY0" fmla="*/ 624674 h 749612"/>
                <a:gd name="connsiteX1" fmla="*/ 124938 w 6069600"/>
                <a:gd name="connsiteY1" fmla="*/ 0 h 749612"/>
                <a:gd name="connsiteX2" fmla="*/ 5944662 w 6069600"/>
                <a:gd name="connsiteY2" fmla="*/ 0 h 749612"/>
                <a:gd name="connsiteX3" fmla="*/ 6069600 w 6069600"/>
                <a:gd name="connsiteY3" fmla="*/ 124938 h 749612"/>
                <a:gd name="connsiteX4" fmla="*/ 6069600 w 6069600"/>
                <a:gd name="connsiteY4" fmla="*/ 624674 h 749612"/>
                <a:gd name="connsiteX5" fmla="*/ 5944662 w 6069600"/>
                <a:gd name="connsiteY5" fmla="*/ 749612 h 749612"/>
                <a:gd name="connsiteX6" fmla="*/ 124938 w 6069600"/>
                <a:gd name="connsiteY6" fmla="*/ 749612 h 749612"/>
                <a:gd name="connsiteX7" fmla="*/ 0 w 6069600"/>
                <a:gd name="connsiteY7" fmla="*/ 624674 h 749612"/>
                <a:gd name="connsiteX0" fmla="*/ 1268 w 6070868"/>
                <a:gd name="connsiteY0" fmla="*/ 624674 h 749612"/>
                <a:gd name="connsiteX1" fmla="*/ 0 w 6070868"/>
                <a:gd name="connsiteY1" fmla="*/ 0 h 749612"/>
                <a:gd name="connsiteX2" fmla="*/ 5945930 w 6070868"/>
                <a:gd name="connsiteY2" fmla="*/ 0 h 749612"/>
                <a:gd name="connsiteX3" fmla="*/ 6070868 w 6070868"/>
                <a:gd name="connsiteY3" fmla="*/ 124938 h 749612"/>
                <a:gd name="connsiteX4" fmla="*/ 6070868 w 6070868"/>
                <a:gd name="connsiteY4" fmla="*/ 624674 h 749612"/>
                <a:gd name="connsiteX5" fmla="*/ 5945930 w 6070868"/>
                <a:gd name="connsiteY5" fmla="*/ 749612 h 749612"/>
                <a:gd name="connsiteX6" fmla="*/ 126206 w 6070868"/>
                <a:gd name="connsiteY6" fmla="*/ 749612 h 749612"/>
                <a:gd name="connsiteX7" fmla="*/ 1268 w 6070868"/>
                <a:gd name="connsiteY7" fmla="*/ 624674 h 74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0868" h="749612">
                  <a:moveTo>
                    <a:pt x="1268" y="624674"/>
                  </a:moveTo>
                  <a:cubicBezTo>
                    <a:pt x="845" y="416449"/>
                    <a:pt x="423" y="208225"/>
                    <a:pt x="0" y="0"/>
                  </a:cubicBezTo>
                  <a:lnTo>
                    <a:pt x="5945930" y="0"/>
                  </a:lnTo>
                  <a:cubicBezTo>
                    <a:pt x="6014931" y="0"/>
                    <a:pt x="6070868" y="55937"/>
                    <a:pt x="6070868" y="124938"/>
                  </a:cubicBezTo>
                  <a:lnTo>
                    <a:pt x="6070868" y="624674"/>
                  </a:lnTo>
                  <a:cubicBezTo>
                    <a:pt x="6070868" y="693675"/>
                    <a:pt x="6014931" y="749612"/>
                    <a:pt x="5945930" y="749612"/>
                  </a:cubicBezTo>
                  <a:lnTo>
                    <a:pt x="126206" y="749612"/>
                  </a:lnTo>
                  <a:cubicBezTo>
                    <a:pt x="57205" y="749612"/>
                    <a:pt x="1268" y="693675"/>
                    <a:pt x="1268" y="62467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nl-NL" sz="2400" b="1" i="0" baseline="0" dirty="0">
                <a:solidFill>
                  <a:schemeClr val="accent2">
                    <a:lumMod val="60000"/>
                    <a:lumOff val="40000"/>
                  </a:schemeClr>
                </a:solidFill>
                <a:latin typeface="+mj-lt"/>
              </a:endParaRPr>
            </a:p>
          </p:txBody>
        </p:sp>
      </p:grpSp>
      <p:sp>
        <p:nvSpPr>
          <p:cNvPr id="4" name="Tijdelijke aanduiding voor datum 3"/>
          <p:cNvSpPr>
            <a:spLocks noGrp="1"/>
          </p:cNvSpPr>
          <p:nvPr>
            <p:ph type="dt" sz="half" idx="10"/>
          </p:nvPr>
        </p:nvSpPr>
        <p:spPr bwMode="black">
          <a:xfrm>
            <a:off x="1425600" y="4052824"/>
            <a:ext cx="7200000" cy="240000"/>
          </a:xfrm>
        </p:spPr>
        <p:txBody>
          <a:bodyPr/>
          <a:lstStyle>
            <a:lvl1pPr algn="l">
              <a:defRPr sz="1867" b="0" i="0" baseline="0">
                <a:solidFill>
                  <a:schemeClr val="accent1"/>
                </a:solidFill>
                <a:latin typeface="+mj-lt"/>
                <a:cs typeface="Arial" pitchFamily="34" charset="0"/>
              </a:defRPr>
            </a:lvl1pPr>
          </a:lstStyle>
          <a:p>
            <a:r>
              <a:rPr lang="nl-NL"/>
              <a:t>Datum</a:t>
            </a:r>
            <a:endParaRPr lang="nl-NL" dirty="0"/>
          </a:p>
        </p:txBody>
      </p:sp>
      <p:sp>
        <p:nvSpPr>
          <p:cNvPr id="5" name="Tijdelijke aanduiding voor voettekst 4"/>
          <p:cNvSpPr>
            <a:spLocks noGrp="1"/>
          </p:cNvSpPr>
          <p:nvPr>
            <p:ph type="ftr" sz="quarter" idx="11"/>
          </p:nvPr>
        </p:nvSpPr>
        <p:spPr bwMode="hidden">
          <a:xfrm>
            <a:off x="1401600" y="6332400"/>
            <a:ext cx="7200000" cy="240000"/>
          </a:xfrm>
        </p:spPr>
        <p:txBody>
          <a:bodyPr/>
          <a:lstStyle>
            <a:lvl1pPr algn="l">
              <a:defRPr sz="1867" b="0" i="0" baseline="0">
                <a:solidFill>
                  <a:schemeClr val="bg1"/>
                </a:solidFill>
                <a:latin typeface="+mj-lt"/>
                <a:cs typeface="Arial" pitchFamily="34" charset="0"/>
              </a:defRPr>
            </a:lvl1pPr>
          </a:lstStyle>
          <a:p>
            <a:r>
              <a:rPr lang="nl-NL"/>
              <a:t>Titel van de presentatie</a:t>
            </a:r>
            <a:endParaRPr lang="nl-NL" dirty="0"/>
          </a:p>
        </p:txBody>
      </p:sp>
      <p:sp>
        <p:nvSpPr>
          <p:cNvPr id="3" name="Ondertitel 2"/>
          <p:cNvSpPr>
            <a:spLocks noGrp="1"/>
          </p:cNvSpPr>
          <p:nvPr>
            <p:ph type="subTitle" idx="1" hasCustomPrompt="1"/>
          </p:nvPr>
        </p:nvSpPr>
        <p:spPr bwMode="white">
          <a:xfrm>
            <a:off x="1425600" y="3322767"/>
            <a:ext cx="7200000" cy="360000"/>
          </a:xfrm>
          <a:prstGeom prst="rect">
            <a:avLst/>
          </a:prstGeom>
        </p:spPr>
        <p:txBody>
          <a:bodyPr>
            <a:noAutofit/>
          </a:bodyPr>
          <a:lstStyle>
            <a:lvl1pPr marL="0" indent="0" algn="l">
              <a:lnSpc>
                <a:spcPts val="3333"/>
              </a:lnSpc>
              <a:buNone/>
              <a:defRPr sz="2400" b="0">
                <a:solidFill>
                  <a:schemeClr val="bg1"/>
                </a:solidFill>
                <a:latin typeface="+mj-lt"/>
                <a:ea typeface="Verdana" pitchFamily="34" charset="0"/>
                <a:cs typeface="Arial"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Ondertitel</a:t>
            </a:r>
          </a:p>
        </p:txBody>
      </p:sp>
      <p:sp>
        <p:nvSpPr>
          <p:cNvPr id="13" name="Tijdelijke aanduiding voor inhoud 2"/>
          <p:cNvSpPr>
            <a:spLocks noGrp="1"/>
          </p:cNvSpPr>
          <p:nvPr>
            <p:ph idx="14" hasCustomPrompt="1"/>
          </p:nvPr>
        </p:nvSpPr>
        <p:spPr>
          <a:xfrm>
            <a:off x="1425600" y="4387824"/>
            <a:ext cx="7200000" cy="240000"/>
          </a:xfrm>
        </p:spPr>
        <p:txBody>
          <a:bodyPr wrap="none" lIns="0" tIns="0" rIns="0" bIns="0">
            <a:noAutofit/>
          </a:bodyPr>
          <a:lstStyle>
            <a:lvl1pPr>
              <a:lnSpc>
                <a:spcPct val="100000"/>
              </a:lnSpc>
              <a:spcAft>
                <a:spcPts val="0"/>
              </a:spcAft>
              <a:defRPr sz="1867">
                <a:solidFill>
                  <a:schemeClr val="accent1"/>
                </a:solidFill>
                <a:latin typeface="+mj-lt"/>
              </a:defRPr>
            </a:lvl1pPr>
            <a:lvl2pPr>
              <a:lnSpc>
                <a:spcPct val="110000"/>
              </a:lnSpc>
              <a:spcAft>
                <a:spcPts val="1333"/>
              </a:spcAft>
              <a:defRPr/>
            </a:lvl2pPr>
            <a:lvl3pPr>
              <a:lnSpc>
                <a:spcPct val="110000"/>
              </a:lnSpc>
              <a:spcAft>
                <a:spcPts val="1333"/>
              </a:spcAft>
              <a:defRPr/>
            </a:lvl3pPr>
            <a:lvl4pPr>
              <a:lnSpc>
                <a:spcPct val="110000"/>
              </a:lnSpc>
              <a:spcAft>
                <a:spcPts val="1333"/>
              </a:spcAft>
              <a:defRPr/>
            </a:lvl4pPr>
            <a:lvl5pPr>
              <a:lnSpc>
                <a:spcPct val="110000"/>
              </a:lnSpc>
              <a:spcAft>
                <a:spcPts val="1333"/>
              </a:spcAft>
              <a:defRPr/>
            </a:lvl5pPr>
          </a:lstStyle>
          <a:p>
            <a:pPr lvl="0"/>
            <a:r>
              <a:rPr lang="nl-NL" dirty="0"/>
              <a:t>Auteur</a:t>
            </a:r>
          </a:p>
        </p:txBody>
      </p:sp>
      <p:sp>
        <p:nvSpPr>
          <p:cNvPr id="14" name="Tijdelijke aanduiding voor inhoud 2"/>
          <p:cNvSpPr>
            <a:spLocks noGrp="1"/>
          </p:cNvSpPr>
          <p:nvPr>
            <p:ph idx="15" hasCustomPrompt="1"/>
          </p:nvPr>
        </p:nvSpPr>
        <p:spPr>
          <a:xfrm>
            <a:off x="1425600" y="4723824"/>
            <a:ext cx="7200000" cy="240000"/>
          </a:xfrm>
        </p:spPr>
        <p:txBody>
          <a:bodyPr wrap="none" lIns="0" tIns="0" rIns="0" bIns="0">
            <a:noAutofit/>
          </a:bodyPr>
          <a:lstStyle>
            <a:lvl1pPr>
              <a:lnSpc>
                <a:spcPct val="100000"/>
              </a:lnSpc>
              <a:spcAft>
                <a:spcPts val="0"/>
              </a:spcAft>
              <a:defRPr sz="1867">
                <a:solidFill>
                  <a:schemeClr val="accent1"/>
                </a:solidFill>
                <a:latin typeface="+mj-lt"/>
              </a:defRPr>
            </a:lvl1pPr>
            <a:lvl2pPr>
              <a:lnSpc>
                <a:spcPct val="110000"/>
              </a:lnSpc>
              <a:spcAft>
                <a:spcPts val="1333"/>
              </a:spcAft>
              <a:defRPr/>
            </a:lvl2pPr>
            <a:lvl3pPr>
              <a:lnSpc>
                <a:spcPct val="110000"/>
              </a:lnSpc>
              <a:spcAft>
                <a:spcPts val="1333"/>
              </a:spcAft>
              <a:defRPr/>
            </a:lvl3pPr>
            <a:lvl4pPr>
              <a:lnSpc>
                <a:spcPct val="110000"/>
              </a:lnSpc>
              <a:spcAft>
                <a:spcPts val="1333"/>
              </a:spcAft>
              <a:defRPr/>
            </a:lvl4pPr>
            <a:lvl5pPr>
              <a:lnSpc>
                <a:spcPct val="110000"/>
              </a:lnSpc>
              <a:spcAft>
                <a:spcPts val="1333"/>
              </a:spcAft>
              <a:defRPr/>
            </a:lvl5pPr>
          </a:lstStyle>
          <a:p>
            <a:pPr lvl="0"/>
            <a:r>
              <a:rPr lang="nl-NL" dirty="0"/>
              <a:t>Afdeling</a:t>
            </a:r>
          </a:p>
        </p:txBody>
      </p:sp>
      <p:sp>
        <p:nvSpPr>
          <p:cNvPr id="15" name="Tijdelijke aanduiding voor inhoud 2"/>
          <p:cNvSpPr>
            <a:spLocks noGrp="1"/>
          </p:cNvSpPr>
          <p:nvPr userDrawn="1">
            <p:ph idx="16" hasCustomPrompt="1"/>
          </p:nvPr>
        </p:nvSpPr>
        <p:spPr bwMode="white">
          <a:xfrm>
            <a:off x="1401600" y="1411224"/>
            <a:ext cx="7200000" cy="1368000"/>
          </a:xfrm>
        </p:spPr>
        <p:txBody>
          <a:bodyPr lIns="0" tIns="0" rIns="0" bIns="0">
            <a:normAutofit/>
          </a:bodyPr>
          <a:lstStyle>
            <a:lvl1pPr marL="0" indent="0">
              <a:lnSpc>
                <a:spcPct val="105000"/>
              </a:lnSpc>
              <a:spcBef>
                <a:spcPts val="0"/>
              </a:spcBef>
              <a:spcAft>
                <a:spcPts val="0"/>
              </a:spcAft>
              <a:buClrTx/>
              <a:buFontTx/>
              <a:buNone/>
              <a:defRPr sz="6400">
                <a:solidFill>
                  <a:schemeClr val="bg1"/>
                </a:solidFill>
                <a:latin typeface="+mj-lt"/>
              </a:defRPr>
            </a:lvl1pPr>
            <a:lvl2pPr marL="232828" indent="0">
              <a:lnSpc>
                <a:spcPct val="110000"/>
              </a:lnSpc>
              <a:spcAft>
                <a:spcPts val="1333"/>
              </a:spcAft>
              <a:buClrTx/>
              <a:buFontTx/>
              <a:buNone/>
              <a:defRPr sz="5867">
                <a:solidFill>
                  <a:schemeClr val="accent6"/>
                </a:solidFill>
              </a:defRPr>
            </a:lvl2pPr>
            <a:lvl3pPr marL="484705" indent="0">
              <a:lnSpc>
                <a:spcPct val="110000"/>
              </a:lnSpc>
              <a:spcAft>
                <a:spcPts val="1333"/>
              </a:spcAft>
              <a:buClrTx/>
              <a:buFontTx/>
              <a:buNone/>
              <a:defRPr sz="5867">
                <a:solidFill>
                  <a:schemeClr val="accent6"/>
                </a:solidFill>
              </a:defRPr>
            </a:lvl3pPr>
            <a:lvl4pPr marL="717533" indent="0">
              <a:lnSpc>
                <a:spcPct val="110000"/>
              </a:lnSpc>
              <a:spcAft>
                <a:spcPts val="1333"/>
              </a:spcAft>
              <a:buClrTx/>
              <a:buFontTx/>
              <a:buNone/>
              <a:defRPr sz="5867">
                <a:solidFill>
                  <a:schemeClr val="accent6"/>
                </a:solidFill>
              </a:defRPr>
            </a:lvl4pPr>
            <a:lvl5pPr marL="950359" indent="0">
              <a:lnSpc>
                <a:spcPct val="110000"/>
              </a:lnSpc>
              <a:spcAft>
                <a:spcPts val="1333"/>
              </a:spcAft>
              <a:buClrTx/>
              <a:buFontTx/>
              <a:buNone/>
              <a:defRPr sz="5867">
                <a:solidFill>
                  <a:schemeClr val="accent6"/>
                </a:solidFill>
              </a:defRPr>
            </a:lvl5pPr>
          </a:lstStyle>
          <a:p>
            <a:pPr lvl="0"/>
            <a:r>
              <a:rPr lang="nl-NL" dirty="0"/>
              <a:t>Titel</a:t>
            </a:r>
          </a:p>
        </p:txBody>
      </p:sp>
      <p:grpSp>
        <p:nvGrpSpPr>
          <p:cNvPr id="35" name="Groep 15"/>
          <p:cNvGrpSpPr/>
          <p:nvPr userDrawn="1"/>
        </p:nvGrpSpPr>
        <p:grpSpPr>
          <a:xfrm>
            <a:off x="8940800" y="172719"/>
            <a:ext cx="2844800" cy="1405769"/>
            <a:chOff x="6705600" y="361950"/>
            <a:chExt cx="2133600" cy="1054327"/>
          </a:xfrm>
        </p:grpSpPr>
        <p:pic>
          <p:nvPicPr>
            <p:cNvPr id="36" name="Afbeelding 1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858000" y="361950"/>
              <a:ext cx="1981200" cy="973284"/>
            </a:xfrm>
            <a:prstGeom prst="rect">
              <a:avLst/>
            </a:prstGeom>
          </p:spPr>
        </p:pic>
        <p:pic>
          <p:nvPicPr>
            <p:cNvPr id="37" name="Afbeelding 19"/>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hidden">
            <a:xfrm>
              <a:off x="6705600" y="361950"/>
              <a:ext cx="2133600" cy="1054327"/>
            </a:xfrm>
            <a:prstGeom prst="rect">
              <a:avLst/>
            </a:prstGeom>
          </p:spPr>
        </p:pic>
      </p:grpSp>
    </p:spTree>
    <p:extLst>
      <p:ext uri="{BB962C8B-B14F-4D97-AF65-F5344CB8AC3E}">
        <p14:creationId xmlns:p14="http://schemas.microsoft.com/office/powerpoint/2010/main" val="663902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oofdstuktitel_">
    <p:spTree>
      <p:nvGrpSpPr>
        <p:cNvPr id="1" name=""/>
        <p:cNvGrpSpPr/>
        <p:nvPr/>
      </p:nvGrpSpPr>
      <p:grpSpPr>
        <a:xfrm>
          <a:off x="0" y="0"/>
          <a:ext cx="0" cy="0"/>
          <a:chOff x="0" y="0"/>
          <a:chExt cx="0" cy="0"/>
        </a:xfrm>
      </p:grpSpPr>
      <p:sp>
        <p:nvSpPr>
          <p:cNvPr id="14" name="Afgeronde rechthoek 16"/>
          <p:cNvSpPr/>
          <p:nvPr userDrawn="1"/>
        </p:nvSpPr>
        <p:spPr bwMode="black">
          <a:xfrm>
            <a:off x="715200" y="1753949"/>
            <a:ext cx="7142400" cy="999483"/>
          </a:xfrm>
          <a:custGeom>
            <a:avLst/>
            <a:gdLst>
              <a:gd name="connsiteX0" fmla="*/ 0 w 6069600"/>
              <a:gd name="connsiteY0" fmla="*/ 124938 h 749612"/>
              <a:gd name="connsiteX1" fmla="*/ 124938 w 6069600"/>
              <a:gd name="connsiteY1" fmla="*/ 0 h 749612"/>
              <a:gd name="connsiteX2" fmla="*/ 5944662 w 6069600"/>
              <a:gd name="connsiteY2" fmla="*/ 0 h 749612"/>
              <a:gd name="connsiteX3" fmla="*/ 6069600 w 6069600"/>
              <a:gd name="connsiteY3" fmla="*/ 124938 h 749612"/>
              <a:gd name="connsiteX4" fmla="*/ 6069600 w 6069600"/>
              <a:gd name="connsiteY4" fmla="*/ 624674 h 749612"/>
              <a:gd name="connsiteX5" fmla="*/ 5944662 w 6069600"/>
              <a:gd name="connsiteY5" fmla="*/ 749612 h 749612"/>
              <a:gd name="connsiteX6" fmla="*/ 124938 w 6069600"/>
              <a:gd name="connsiteY6" fmla="*/ 749612 h 749612"/>
              <a:gd name="connsiteX7" fmla="*/ 0 w 6069600"/>
              <a:gd name="connsiteY7" fmla="*/ 624674 h 749612"/>
              <a:gd name="connsiteX8" fmla="*/ 0 w 6069600"/>
              <a:gd name="connsiteY8" fmla="*/ 124938 h 749612"/>
              <a:gd name="connsiteX0" fmla="*/ 0 w 6069600"/>
              <a:gd name="connsiteY0" fmla="*/ 624674 h 749612"/>
              <a:gd name="connsiteX1" fmla="*/ 124938 w 6069600"/>
              <a:gd name="connsiteY1" fmla="*/ 0 h 749612"/>
              <a:gd name="connsiteX2" fmla="*/ 5944662 w 6069600"/>
              <a:gd name="connsiteY2" fmla="*/ 0 h 749612"/>
              <a:gd name="connsiteX3" fmla="*/ 6069600 w 6069600"/>
              <a:gd name="connsiteY3" fmla="*/ 124938 h 749612"/>
              <a:gd name="connsiteX4" fmla="*/ 6069600 w 6069600"/>
              <a:gd name="connsiteY4" fmla="*/ 624674 h 749612"/>
              <a:gd name="connsiteX5" fmla="*/ 5944662 w 6069600"/>
              <a:gd name="connsiteY5" fmla="*/ 749612 h 749612"/>
              <a:gd name="connsiteX6" fmla="*/ 124938 w 6069600"/>
              <a:gd name="connsiteY6" fmla="*/ 749612 h 749612"/>
              <a:gd name="connsiteX7" fmla="*/ 0 w 6069600"/>
              <a:gd name="connsiteY7" fmla="*/ 624674 h 749612"/>
              <a:gd name="connsiteX0" fmla="*/ 1268 w 6070868"/>
              <a:gd name="connsiteY0" fmla="*/ 624674 h 749612"/>
              <a:gd name="connsiteX1" fmla="*/ 0 w 6070868"/>
              <a:gd name="connsiteY1" fmla="*/ 0 h 749612"/>
              <a:gd name="connsiteX2" fmla="*/ 5945930 w 6070868"/>
              <a:gd name="connsiteY2" fmla="*/ 0 h 749612"/>
              <a:gd name="connsiteX3" fmla="*/ 6070868 w 6070868"/>
              <a:gd name="connsiteY3" fmla="*/ 124938 h 749612"/>
              <a:gd name="connsiteX4" fmla="*/ 6070868 w 6070868"/>
              <a:gd name="connsiteY4" fmla="*/ 624674 h 749612"/>
              <a:gd name="connsiteX5" fmla="*/ 5945930 w 6070868"/>
              <a:gd name="connsiteY5" fmla="*/ 749612 h 749612"/>
              <a:gd name="connsiteX6" fmla="*/ 126206 w 6070868"/>
              <a:gd name="connsiteY6" fmla="*/ 749612 h 749612"/>
              <a:gd name="connsiteX7" fmla="*/ 1268 w 6070868"/>
              <a:gd name="connsiteY7" fmla="*/ 624674 h 74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0868" h="749612">
                <a:moveTo>
                  <a:pt x="1268" y="624674"/>
                </a:moveTo>
                <a:cubicBezTo>
                  <a:pt x="845" y="416449"/>
                  <a:pt x="423" y="208225"/>
                  <a:pt x="0" y="0"/>
                </a:cubicBezTo>
                <a:lnTo>
                  <a:pt x="5945930" y="0"/>
                </a:lnTo>
                <a:cubicBezTo>
                  <a:pt x="6014931" y="0"/>
                  <a:pt x="6070868" y="55937"/>
                  <a:pt x="6070868" y="124938"/>
                </a:cubicBezTo>
                <a:lnTo>
                  <a:pt x="6070868" y="624674"/>
                </a:lnTo>
                <a:cubicBezTo>
                  <a:pt x="6070868" y="693675"/>
                  <a:pt x="6014931" y="749612"/>
                  <a:pt x="5945930" y="749612"/>
                </a:cubicBezTo>
                <a:lnTo>
                  <a:pt x="126206" y="749612"/>
                </a:lnTo>
                <a:cubicBezTo>
                  <a:pt x="57205" y="749612"/>
                  <a:pt x="1268" y="693675"/>
                  <a:pt x="1268" y="62467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nl-NL" sz="2400" b="1" i="0" baseline="0" dirty="0">
              <a:solidFill>
                <a:schemeClr val="accent2">
                  <a:lumMod val="60000"/>
                  <a:lumOff val="40000"/>
                </a:schemeClr>
              </a:solidFill>
              <a:latin typeface="+mj-lt"/>
            </a:endParaRPr>
          </a:p>
        </p:txBody>
      </p:sp>
      <p:sp>
        <p:nvSpPr>
          <p:cNvPr id="21" name="Afgeronde rechthoek 16"/>
          <p:cNvSpPr/>
          <p:nvPr userDrawn="1"/>
        </p:nvSpPr>
        <p:spPr bwMode="black">
          <a:xfrm>
            <a:off x="714237" y="1146032"/>
            <a:ext cx="7143364" cy="999483"/>
          </a:xfrm>
          <a:custGeom>
            <a:avLst/>
            <a:gdLst>
              <a:gd name="connsiteX0" fmla="*/ 0 w 6069600"/>
              <a:gd name="connsiteY0" fmla="*/ 124938 h 749612"/>
              <a:gd name="connsiteX1" fmla="*/ 124938 w 6069600"/>
              <a:gd name="connsiteY1" fmla="*/ 0 h 749612"/>
              <a:gd name="connsiteX2" fmla="*/ 5944662 w 6069600"/>
              <a:gd name="connsiteY2" fmla="*/ 0 h 749612"/>
              <a:gd name="connsiteX3" fmla="*/ 6069600 w 6069600"/>
              <a:gd name="connsiteY3" fmla="*/ 124938 h 749612"/>
              <a:gd name="connsiteX4" fmla="*/ 6069600 w 6069600"/>
              <a:gd name="connsiteY4" fmla="*/ 624674 h 749612"/>
              <a:gd name="connsiteX5" fmla="*/ 5944662 w 6069600"/>
              <a:gd name="connsiteY5" fmla="*/ 749612 h 749612"/>
              <a:gd name="connsiteX6" fmla="*/ 124938 w 6069600"/>
              <a:gd name="connsiteY6" fmla="*/ 749612 h 749612"/>
              <a:gd name="connsiteX7" fmla="*/ 0 w 6069600"/>
              <a:gd name="connsiteY7" fmla="*/ 624674 h 749612"/>
              <a:gd name="connsiteX8" fmla="*/ 0 w 6069600"/>
              <a:gd name="connsiteY8" fmla="*/ 124938 h 749612"/>
              <a:gd name="connsiteX0" fmla="*/ 0 w 6069600"/>
              <a:gd name="connsiteY0" fmla="*/ 624674 h 749612"/>
              <a:gd name="connsiteX1" fmla="*/ 124938 w 6069600"/>
              <a:gd name="connsiteY1" fmla="*/ 0 h 749612"/>
              <a:gd name="connsiteX2" fmla="*/ 5944662 w 6069600"/>
              <a:gd name="connsiteY2" fmla="*/ 0 h 749612"/>
              <a:gd name="connsiteX3" fmla="*/ 6069600 w 6069600"/>
              <a:gd name="connsiteY3" fmla="*/ 124938 h 749612"/>
              <a:gd name="connsiteX4" fmla="*/ 6069600 w 6069600"/>
              <a:gd name="connsiteY4" fmla="*/ 624674 h 749612"/>
              <a:gd name="connsiteX5" fmla="*/ 5944662 w 6069600"/>
              <a:gd name="connsiteY5" fmla="*/ 749612 h 749612"/>
              <a:gd name="connsiteX6" fmla="*/ 124938 w 6069600"/>
              <a:gd name="connsiteY6" fmla="*/ 749612 h 749612"/>
              <a:gd name="connsiteX7" fmla="*/ 0 w 6069600"/>
              <a:gd name="connsiteY7" fmla="*/ 624674 h 749612"/>
              <a:gd name="connsiteX0" fmla="*/ 1268 w 6070868"/>
              <a:gd name="connsiteY0" fmla="*/ 624674 h 749612"/>
              <a:gd name="connsiteX1" fmla="*/ 0 w 6070868"/>
              <a:gd name="connsiteY1" fmla="*/ 0 h 749612"/>
              <a:gd name="connsiteX2" fmla="*/ 5945930 w 6070868"/>
              <a:gd name="connsiteY2" fmla="*/ 0 h 749612"/>
              <a:gd name="connsiteX3" fmla="*/ 6070868 w 6070868"/>
              <a:gd name="connsiteY3" fmla="*/ 124938 h 749612"/>
              <a:gd name="connsiteX4" fmla="*/ 6070868 w 6070868"/>
              <a:gd name="connsiteY4" fmla="*/ 624674 h 749612"/>
              <a:gd name="connsiteX5" fmla="*/ 5945930 w 6070868"/>
              <a:gd name="connsiteY5" fmla="*/ 749612 h 749612"/>
              <a:gd name="connsiteX6" fmla="*/ 126206 w 6070868"/>
              <a:gd name="connsiteY6" fmla="*/ 749612 h 749612"/>
              <a:gd name="connsiteX7" fmla="*/ 1268 w 6070868"/>
              <a:gd name="connsiteY7" fmla="*/ 624674 h 74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0868" h="749612">
                <a:moveTo>
                  <a:pt x="1268" y="624674"/>
                </a:moveTo>
                <a:cubicBezTo>
                  <a:pt x="845" y="416449"/>
                  <a:pt x="423" y="208225"/>
                  <a:pt x="0" y="0"/>
                </a:cubicBezTo>
                <a:lnTo>
                  <a:pt x="5945930" y="0"/>
                </a:lnTo>
                <a:cubicBezTo>
                  <a:pt x="6014931" y="0"/>
                  <a:pt x="6070868" y="55937"/>
                  <a:pt x="6070868" y="124938"/>
                </a:cubicBezTo>
                <a:lnTo>
                  <a:pt x="6070868" y="624674"/>
                </a:lnTo>
                <a:cubicBezTo>
                  <a:pt x="6070868" y="693675"/>
                  <a:pt x="6014931" y="749612"/>
                  <a:pt x="5945930" y="749612"/>
                </a:cubicBezTo>
                <a:lnTo>
                  <a:pt x="126206" y="749612"/>
                </a:lnTo>
                <a:cubicBezTo>
                  <a:pt x="57205" y="749612"/>
                  <a:pt x="1268" y="693675"/>
                  <a:pt x="1268" y="62467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nl-NL" sz="2400" b="1" i="0" baseline="0" dirty="0">
              <a:solidFill>
                <a:schemeClr val="accent2">
                  <a:lumMod val="60000"/>
                  <a:lumOff val="40000"/>
                </a:schemeClr>
              </a:solidFill>
              <a:latin typeface="+mj-lt"/>
            </a:endParaRPr>
          </a:p>
        </p:txBody>
      </p:sp>
      <p:sp>
        <p:nvSpPr>
          <p:cNvPr id="4" name="Tijdelijke aanduiding voor datum 3"/>
          <p:cNvSpPr>
            <a:spLocks noGrp="1"/>
          </p:cNvSpPr>
          <p:nvPr>
            <p:ph type="dt" sz="half" idx="10"/>
          </p:nvPr>
        </p:nvSpPr>
        <p:spPr bwMode="black">
          <a:xfrm>
            <a:off x="1425600" y="2874032"/>
            <a:ext cx="6240000" cy="240000"/>
          </a:xfrm>
        </p:spPr>
        <p:txBody>
          <a:bodyPr/>
          <a:lstStyle>
            <a:lvl1pPr algn="l">
              <a:defRPr sz="1867" b="0" i="0" baseline="0">
                <a:solidFill>
                  <a:schemeClr val="accent2"/>
                </a:solidFill>
                <a:latin typeface="+mj-lt"/>
                <a:cs typeface="Arial" pitchFamily="34" charset="0"/>
              </a:defRPr>
            </a:lvl1pPr>
          </a:lstStyle>
          <a:p>
            <a:r>
              <a:rPr lang="nl-NL"/>
              <a:t>Datum</a:t>
            </a:r>
            <a:endParaRPr lang="nl-NL" dirty="0"/>
          </a:p>
        </p:txBody>
      </p:sp>
      <p:sp>
        <p:nvSpPr>
          <p:cNvPr id="5" name="Tijdelijke aanduiding voor voettekst 4"/>
          <p:cNvSpPr>
            <a:spLocks noGrp="1"/>
          </p:cNvSpPr>
          <p:nvPr>
            <p:ph type="ftr" sz="quarter" idx="11"/>
          </p:nvPr>
        </p:nvSpPr>
        <p:spPr bwMode="black">
          <a:xfrm>
            <a:off x="1425600" y="3210032"/>
            <a:ext cx="6240000" cy="240000"/>
          </a:xfrm>
        </p:spPr>
        <p:txBody>
          <a:bodyPr/>
          <a:lstStyle>
            <a:lvl1pPr algn="l">
              <a:defRPr sz="1867" b="0" i="0" baseline="0">
                <a:solidFill>
                  <a:schemeClr val="accent2"/>
                </a:solidFill>
                <a:latin typeface="+mj-lt"/>
                <a:cs typeface="Arial" pitchFamily="34" charset="0"/>
              </a:defRPr>
            </a:lvl1pPr>
          </a:lstStyle>
          <a:p>
            <a:r>
              <a:rPr lang="nl-NL"/>
              <a:t>Titel van de presentatie</a:t>
            </a:r>
            <a:endParaRPr lang="nl-NL" dirty="0"/>
          </a:p>
        </p:txBody>
      </p:sp>
      <p:sp>
        <p:nvSpPr>
          <p:cNvPr id="18" name="Tijdelijke aanduiding voor dianummer 5"/>
          <p:cNvSpPr>
            <a:spLocks noGrp="1"/>
          </p:cNvSpPr>
          <p:nvPr>
            <p:ph type="sldNum" sz="quarter" idx="4"/>
          </p:nvPr>
        </p:nvSpPr>
        <p:spPr bwMode="black">
          <a:xfrm>
            <a:off x="10795200" y="6144000"/>
            <a:ext cx="724800" cy="192000"/>
          </a:xfrm>
          <a:prstGeom prst="rect">
            <a:avLst/>
          </a:prstGeom>
        </p:spPr>
        <p:txBody>
          <a:bodyPr vert="horz" lIns="0" tIns="0" rIns="0" bIns="0" rtlCol="0" anchor="t" anchorCtr="0"/>
          <a:lstStyle>
            <a:lvl1pPr algn="r">
              <a:defRPr sz="1467" baseline="0">
                <a:solidFill>
                  <a:schemeClr val="accent2"/>
                </a:solidFill>
                <a:latin typeface="+mj-lt"/>
                <a:cs typeface="Arial" pitchFamily="34" charset="0"/>
              </a:defRPr>
            </a:lvl1pPr>
          </a:lstStyle>
          <a:p>
            <a:fld id="{52236286-4DC8-46DE-9269-8F728FBC0641}" type="slidenum">
              <a:rPr lang="nl-NL" smtClean="0"/>
              <a:pPr/>
              <a:t>‹nr.›</a:t>
            </a:fld>
            <a:endParaRPr lang="nl-NL" dirty="0"/>
          </a:p>
        </p:txBody>
      </p:sp>
      <p:sp>
        <p:nvSpPr>
          <p:cNvPr id="17" name="Tijdelijke aanduiding voor inhoud 2"/>
          <p:cNvSpPr>
            <a:spLocks noGrp="1"/>
          </p:cNvSpPr>
          <p:nvPr>
            <p:ph idx="16" hasCustomPrompt="1"/>
          </p:nvPr>
        </p:nvSpPr>
        <p:spPr bwMode="white">
          <a:xfrm>
            <a:off x="1425600" y="1385432"/>
            <a:ext cx="6240000" cy="1368000"/>
          </a:xfrm>
        </p:spPr>
        <p:txBody>
          <a:bodyPr lIns="0" tIns="0" rIns="0" bIns="0">
            <a:noAutofit/>
          </a:bodyPr>
          <a:lstStyle>
            <a:lvl1pPr marL="0" indent="0">
              <a:lnSpc>
                <a:spcPct val="105000"/>
              </a:lnSpc>
              <a:spcBef>
                <a:spcPts val="0"/>
              </a:spcBef>
              <a:spcAft>
                <a:spcPts val="0"/>
              </a:spcAft>
              <a:buClrTx/>
              <a:buFontTx/>
              <a:buNone/>
              <a:defRPr sz="6400" baseline="0">
                <a:solidFill>
                  <a:schemeClr val="bg1"/>
                </a:solidFill>
                <a:latin typeface="+mj-lt"/>
              </a:defRPr>
            </a:lvl1pPr>
            <a:lvl2pPr marL="232828" indent="0">
              <a:lnSpc>
                <a:spcPct val="110000"/>
              </a:lnSpc>
              <a:spcAft>
                <a:spcPts val="1333"/>
              </a:spcAft>
              <a:buClrTx/>
              <a:buFontTx/>
              <a:buNone/>
              <a:defRPr sz="5867">
                <a:solidFill>
                  <a:schemeClr val="accent6"/>
                </a:solidFill>
              </a:defRPr>
            </a:lvl2pPr>
            <a:lvl3pPr marL="484705" indent="0">
              <a:lnSpc>
                <a:spcPct val="110000"/>
              </a:lnSpc>
              <a:spcAft>
                <a:spcPts val="1333"/>
              </a:spcAft>
              <a:buClrTx/>
              <a:buFontTx/>
              <a:buNone/>
              <a:defRPr sz="5867">
                <a:solidFill>
                  <a:schemeClr val="accent6"/>
                </a:solidFill>
              </a:defRPr>
            </a:lvl3pPr>
            <a:lvl4pPr marL="717533" indent="0">
              <a:lnSpc>
                <a:spcPct val="110000"/>
              </a:lnSpc>
              <a:spcAft>
                <a:spcPts val="1333"/>
              </a:spcAft>
              <a:buClrTx/>
              <a:buFontTx/>
              <a:buNone/>
              <a:defRPr sz="5867">
                <a:solidFill>
                  <a:schemeClr val="accent6"/>
                </a:solidFill>
              </a:defRPr>
            </a:lvl4pPr>
            <a:lvl5pPr marL="950359" indent="0">
              <a:lnSpc>
                <a:spcPct val="110000"/>
              </a:lnSpc>
              <a:spcAft>
                <a:spcPts val="1333"/>
              </a:spcAft>
              <a:buClrTx/>
              <a:buFontTx/>
              <a:buNone/>
              <a:defRPr sz="5867">
                <a:solidFill>
                  <a:schemeClr val="accent6"/>
                </a:solidFill>
              </a:defRPr>
            </a:lvl5pPr>
          </a:lstStyle>
          <a:p>
            <a:pPr lvl="0"/>
            <a:r>
              <a:rPr lang="nl-NL" dirty="0"/>
              <a:t>Hoofdstuk titel</a:t>
            </a:r>
          </a:p>
        </p:txBody>
      </p:sp>
      <p:grpSp>
        <p:nvGrpSpPr>
          <p:cNvPr id="25" name="Groep 15"/>
          <p:cNvGrpSpPr/>
          <p:nvPr userDrawn="1"/>
        </p:nvGrpSpPr>
        <p:grpSpPr>
          <a:xfrm>
            <a:off x="8940800" y="172719"/>
            <a:ext cx="2844800" cy="1405769"/>
            <a:chOff x="6705600" y="361950"/>
            <a:chExt cx="2133600" cy="1054327"/>
          </a:xfrm>
        </p:grpSpPr>
        <p:pic>
          <p:nvPicPr>
            <p:cNvPr id="26" name="Afbeelding 18"/>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858000" y="361950"/>
              <a:ext cx="1981200" cy="973284"/>
            </a:xfrm>
            <a:prstGeom prst="rect">
              <a:avLst/>
            </a:prstGeom>
          </p:spPr>
        </p:pic>
        <p:pic>
          <p:nvPicPr>
            <p:cNvPr id="27" name="Afbeelding 19"/>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hidden">
            <a:xfrm>
              <a:off x="6705600" y="361950"/>
              <a:ext cx="2133600" cy="1054327"/>
            </a:xfrm>
            <a:prstGeom prst="rect">
              <a:avLst/>
            </a:prstGeom>
          </p:spPr>
        </p:pic>
      </p:grpSp>
    </p:spTree>
    <p:extLst>
      <p:ext uri="{BB962C8B-B14F-4D97-AF65-F5344CB8AC3E}">
        <p14:creationId xmlns:p14="http://schemas.microsoft.com/office/powerpoint/2010/main" val="1336152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dia met opsomtekens_">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mj-lt"/>
              </a:defRPr>
            </a:lvl1pPr>
          </a:lstStyle>
          <a:p>
            <a:r>
              <a:rPr lang="nl-NL"/>
              <a:t>Klik om de stijl te bewerken</a:t>
            </a:r>
            <a:endParaRPr lang="nl-NL" dirty="0"/>
          </a:p>
        </p:txBody>
      </p:sp>
      <p:sp>
        <p:nvSpPr>
          <p:cNvPr id="3" name="Tijdelijke aanduiding voor datum 2"/>
          <p:cNvSpPr>
            <a:spLocks noGrp="1"/>
          </p:cNvSpPr>
          <p:nvPr>
            <p:ph type="dt" sz="half" idx="10"/>
          </p:nvPr>
        </p:nvSpPr>
        <p:spPr/>
        <p:txBody>
          <a:bodyPr/>
          <a:lstStyle>
            <a:lvl1pPr>
              <a:defRPr>
                <a:latin typeface="+mj-lt"/>
              </a:defRPr>
            </a:lvl1pPr>
          </a:lstStyle>
          <a:p>
            <a:r>
              <a:rPr lang="nl-NL"/>
              <a:t>Datum</a:t>
            </a:r>
            <a:endParaRPr lang="nl-NL" dirty="0"/>
          </a:p>
        </p:txBody>
      </p:sp>
      <p:sp>
        <p:nvSpPr>
          <p:cNvPr id="4" name="Tijdelijke aanduiding voor voettekst 3"/>
          <p:cNvSpPr>
            <a:spLocks noGrp="1"/>
          </p:cNvSpPr>
          <p:nvPr>
            <p:ph type="ftr" sz="quarter" idx="11"/>
          </p:nvPr>
        </p:nvSpPr>
        <p:spPr/>
        <p:txBody>
          <a:bodyPr/>
          <a:lstStyle>
            <a:lvl1pPr>
              <a:defRPr>
                <a:latin typeface="+mj-lt"/>
              </a:defRPr>
            </a:lvl1pPr>
          </a:lstStyle>
          <a:p>
            <a:r>
              <a:rPr lang="nl-NL"/>
              <a:t>Titel van de presentatie</a:t>
            </a:r>
            <a:endParaRPr lang="nl-NL" dirty="0"/>
          </a:p>
        </p:txBody>
      </p:sp>
      <p:sp>
        <p:nvSpPr>
          <p:cNvPr id="5" name="Tijdelijke aanduiding voor dianummer 4"/>
          <p:cNvSpPr>
            <a:spLocks noGrp="1"/>
          </p:cNvSpPr>
          <p:nvPr>
            <p:ph type="sldNum" sz="quarter" idx="12"/>
          </p:nvPr>
        </p:nvSpPr>
        <p:spPr/>
        <p:txBody>
          <a:bodyPr/>
          <a:lstStyle>
            <a:lvl1pPr>
              <a:defRPr>
                <a:latin typeface="+mj-lt"/>
              </a:defRPr>
            </a:lvl1pPr>
          </a:lstStyle>
          <a:p>
            <a:fld id="{52236286-4DC8-46DE-9269-8F728FBC0641}" type="slidenum">
              <a:rPr lang="nl-NL" smtClean="0"/>
              <a:pPr/>
              <a:t>‹nr.›</a:t>
            </a:fld>
            <a:endParaRPr lang="nl-NL" dirty="0"/>
          </a:p>
        </p:txBody>
      </p:sp>
      <p:sp>
        <p:nvSpPr>
          <p:cNvPr id="6" name="Tijdelijke aanduiding voor inhoud 2"/>
          <p:cNvSpPr>
            <a:spLocks noGrp="1"/>
          </p:cNvSpPr>
          <p:nvPr>
            <p:ph idx="1"/>
          </p:nvPr>
        </p:nvSpPr>
        <p:spPr>
          <a:xfrm>
            <a:off x="715200" y="1296000"/>
            <a:ext cx="10080000" cy="4560000"/>
          </a:xfrm>
        </p:spPr>
        <p:txBody>
          <a:bodyPr lIns="0" tIns="0" rIns="0" bIns="0">
            <a:noAutofit/>
          </a:bodyPr>
          <a:lstStyle>
            <a:lvl1pPr marL="232828" indent="-232828">
              <a:lnSpc>
                <a:spcPct val="110000"/>
              </a:lnSpc>
              <a:spcAft>
                <a:spcPts val="1333"/>
              </a:spcAft>
              <a:buClrTx/>
              <a:buFont typeface="Arial" pitchFamily="34" charset="0"/>
              <a:buChar char="•"/>
              <a:defRPr>
                <a:latin typeface="+mj-lt"/>
              </a:defRPr>
            </a:lvl1pPr>
            <a:lvl2pPr marL="484705" indent="-251878">
              <a:lnSpc>
                <a:spcPct val="110000"/>
              </a:lnSpc>
              <a:spcAft>
                <a:spcPts val="1333"/>
              </a:spcAft>
              <a:buClrTx/>
              <a:buFont typeface="Arial" pitchFamily="34" charset="0"/>
              <a:buChar char="-"/>
              <a:defRPr>
                <a:latin typeface="+mj-lt"/>
              </a:defRPr>
            </a:lvl2pPr>
            <a:lvl3pPr marL="717533" indent="-232828">
              <a:lnSpc>
                <a:spcPct val="110000"/>
              </a:lnSpc>
              <a:spcAft>
                <a:spcPts val="1333"/>
              </a:spcAft>
              <a:buClrTx/>
              <a:buFont typeface="Arial" pitchFamily="34" charset="0"/>
              <a:buChar char="-"/>
              <a:defRPr>
                <a:latin typeface="+mj-lt"/>
              </a:defRPr>
            </a:lvl3pPr>
            <a:lvl4pPr marL="950360" indent="-232828">
              <a:lnSpc>
                <a:spcPct val="110000"/>
              </a:lnSpc>
              <a:spcAft>
                <a:spcPts val="1333"/>
              </a:spcAft>
              <a:buClrTx/>
              <a:buFont typeface="Arial" pitchFamily="34" charset="0"/>
              <a:buChar char="-"/>
              <a:defRPr>
                <a:latin typeface="+mj-lt"/>
              </a:defRPr>
            </a:lvl4pPr>
            <a:lvl5pPr marL="1202237" indent="-251878">
              <a:lnSpc>
                <a:spcPct val="110000"/>
              </a:lnSpc>
              <a:spcAft>
                <a:spcPts val="1333"/>
              </a:spcAft>
              <a:buClrTx/>
              <a:buFont typeface="Arial" pitchFamily="34" charset="0"/>
              <a:buChar char="-"/>
              <a:defRPr>
                <a:latin typeface="+mj-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287569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dia zonder opsomtekens_">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mj-lt"/>
              </a:defRPr>
            </a:lvl1pPr>
          </a:lstStyle>
          <a:p>
            <a:r>
              <a:rPr lang="nl-NL"/>
              <a:t>Klik om de stijl te bewerken</a:t>
            </a:r>
          </a:p>
        </p:txBody>
      </p:sp>
      <p:sp>
        <p:nvSpPr>
          <p:cNvPr id="3" name="Tijdelijke aanduiding voor datum 2"/>
          <p:cNvSpPr>
            <a:spLocks noGrp="1"/>
          </p:cNvSpPr>
          <p:nvPr>
            <p:ph type="dt" sz="half" idx="10"/>
          </p:nvPr>
        </p:nvSpPr>
        <p:spPr/>
        <p:txBody>
          <a:bodyPr/>
          <a:lstStyle>
            <a:lvl1pPr>
              <a:defRPr>
                <a:latin typeface="+mj-lt"/>
              </a:defRPr>
            </a:lvl1pPr>
          </a:lstStyle>
          <a:p>
            <a:r>
              <a:rPr lang="nl-NL"/>
              <a:t>Datum</a:t>
            </a:r>
            <a:endParaRPr lang="nl-NL" dirty="0"/>
          </a:p>
        </p:txBody>
      </p:sp>
      <p:sp>
        <p:nvSpPr>
          <p:cNvPr id="4" name="Tijdelijke aanduiding voor voettekst 3"/>
          <p:cNvSpPr>
            <a:spLocks noGrp="1"/>
          </p:cNvSpPr>
          <p:nvPr>
            <p:ph type="ftr" sz="quarter" idx="11"/>
          </p:nvPr>
        </p:nvSpPr>
        <p:spPr/>
        <p:txBody>
          <a:bodyPr/>
          <a:lstStyle>
            <a:lvl1pPr>
              <a:defRPr>
                <a:latin typeface="+mj-lt"/>
              </a:defRPr>
            </a:lvl1pPr>
          </a:lstStyle>
          <a:p>
            <a:r>
              <a:rPr lang="nl-NL"/>
              <a:t>Titel van de presentatie</a:t>
            </a:r>
            <a:endParaRPr lang="nl-NL" dirty="0"/>
          </a:p>
        </p:txBody>
      </p:sp>
      <p:sp>
        <p:nvSpPr>
          <p:cNvPr id="5" name="Tijdelijke aanduiding voor dianummer 4"/>
          <p:cNvSpPr>
            <a:spLocks noGrp="1"/>
          </p:cNvSpPr>
          <p:nvPr>
            <p:ph type="sldNum" sz="quarter" idx="12"/>
          </p:nvPr>
        </p:nvSpPr>
        <p:spPr/>
        <p:txBody>
          <a:bodyPr/>
          <a:lstStyle>
            <a:lvl1pPr>
              <a:defRPr>
                <a:latin typeface="+mj-lt"/>
              </a:defRPr>
            </a:lvl1pPr>
          </a:lstStyle>
          <a:p>
            <a:fld id="{52236286-4DC8-46DE-9269-8F728FBC0641}" type="slidenum">
              <a:rPr lang="nl-NL" smtClean="0"/>
              <a:pPr/>
              <a:t>‹nr.›</a:t>
            </a:fld>
            <a:endParaRPr lang="nl-NL" dirty="0"/>
          </a:p>
        </p:txBody>
      </p:sp>
      <p:sp>
        <p:nvSpPr>
          <p:cNvPr id="6" name="Tijdelijke aanduiding voor inhoud 2"/>
          <p:cNvSpPr>
            <a:spLocks noGrp="1"/>
          </p:cNvSpPr>
          <p:nvPr>
            <p:ph idx="1"/>
          </p:nvPr>
        </p:nvSpPr>
        <p:spPr>
          <a:xfrm>
            <a:off x="715200" y="1296000"/>
            <a:ext cx="10080000" cy="4560000"/>
          </a:xfrm>
        </p:spPr>
        <p:txBody>
          <a:bodyPr lIns="0" tIns="0" rIns="0" bIns="0">
            <a:noAutofit/>
          </a:bodyPr>
          <a:lstStyle>
            <a:lvl1pPr>
              <a:lnSpc>
                <a:spcPct val="110000"/>
              </a:lnSpc>
              <a:spcAft>
                <a:spcPts val="1333"/>
              </a:spcAft>
              <a:defRPr>
                <a:latin typeface="+mj-lt"/>
              </a:defRPr>
            </a:lvl1pPr>
            <a:lvl2pPr>
              <a:lnSpc>
                <a:spcPct val="110000"/>
              </a:lnSpc>
              <a:spcAft>
                <a:spcPts val="1333"/>
              </a:spcAft>
              <a:defRPr>
                <a:latin typeface="+mj-lt"/>
              </a:defRPr>
            </a:lvl2pPr>
            <a:lvl3pPr>
              <a:lnSpc>
                <a:spcPct val="110000"/>
              </a:lnSpc>
              <a:spcAft>
                <a:spcPts val="1333"/>
              </a:spcAft>
              <a:defRPr>
                <a:latin typeface="+mj-lt"/>
              </a:defRPr>
            </a:lvl3pPr>
            <a:lvl4pPr>
              <a:lnSpc>
                <a:spcPct val="110000"/>
              </a:lnSpc>
              <a:spcAft>
                <a:spcPts val="1333"/>
              </a:spcAft>
              <a:defRPr>
                <a:latin typeface="+mj-lt"/>
              </a:defRPr>
            </a:lvl4pPr>
            <a:lvl5pPr>
              <a:lnSpc>
                <a:spcPct val="110000"/>
              </a:lnSpc>
              <a:spcAft>
                <a:spcPts val="1333"/>
              </a:spcAft>
              <a:defRPr>
                <a:latin typeface="+mj-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377523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ggende afbeelding met tekst_">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mj-lt"/>
              </a:defRPr>
            </a:lvl1pPr>
          </a:lstStyle>
          <a:p>
            <a:r>
              <a:rPr lang="nl-NL"/>
              <a:t>Klik om de stijl te bewerken</a:t>
            </a:r>
            <a:endParaRPr lang="nl-NL" dirty="0"/>
          </a:p>
        </p:txBody>
      </p:sp>
      <p:sp>
        <p:nvSpPr>
          <p:cNvPr id="3" name="Tijdelijke aanduiding voor datum 2"/>
          <p:cNvSpPr>
            <a:spLocks noGrp="1"/>
          </p:cNvSpPr>
          <p:nvPr>
            <p:ph type="dt" sz="half" idx="10"/>
          </p:nvPr>
        </p:nvSpPr>
        <p:spPr/>
        <p:txBody>
          <a:bodyPr/>
          <a:lstStyle>
            <a:lvl1pPr>
              <a:defRPr>
                <a:latin typeface="+mj-lt"/>
              </a:defRPr>
            </a:lvl1pPr>
          </a:lstStyle>
          <a:p>
            <a:r>
              <a:rPr lang="nl-NL"/>
              <a:t>Datum</a:t>
            </a:r>
            <a:endParaRPr lang="nl-NL" dirty="0"/>
          </a:p>
        </p:txBody>
      </p:sp>
      <p:sp>
        <p:nvSpPr>
          <p:cNvPr id="4" name="Tijdelijke aanduiding voor voettekst 3"/>
          <p:cNvSpPr>
            <a:spLocks noGrp="1"/>
          </p:cNvSpPr>
          <p:nvPr>
            <p:ph type="ftr" sz="quarter" idx="11"/>
          </p:nvPr>
        </p:nvSpPr>
        <p:spPr/>
        <p:txBody>
          <a:bodyPr/>
          <a:lstStyle>
            <a:lvl1pPr>
              <a:defRPr>
                <a:latin typeface="+mj-lt"/>
              </a:defRPr>
            </a:lvl1pPr>
          </a:lstStyle>
          <a:p>
            <a:r>
              <a:rPr lang="nl-NL"/>
              <a:t>Titel van de presentatie</a:t>
            </a:r>
            <a:endParaRPr lang="nl-NL" dirty="0"/>
          </a:p>
        </p:txBody>
      </p:sp>
      <p:sp>
        <p:nvSpPr>
          <p:cNvPr id="5" name="Tijdelijke aanduiding voor dianummer 4"/>
          <p:cNvSpPr>
            <a:spLocks noGrp="1"/>
          </p:cNvSpPr>
          <p:nvPr>
            <p:ph type="sldNum" sz="quarter" idx="12"/>
          </p:nvPr>
        </p:nvSpPr>
        <p:spPr/>
        <p:txBody>
          <a:bodyPr/>
          <a:lstStyle>
            <a:lvl1pPr>
              <a:defRPr>
                <a:latin typeface="+mj-lt"/>
              </a:defRPr>
            </a:lvl1pPr>
          </a:lstStyle>
          <a:p>
            <a:fld id="{52236286-4DC8-46DE-9269-8F728FBC0641}" type="slidenum">
              <a:rPr lang="nl-NL" smtClean="0"/>
              <a:pPr/>
              <a:t>‹nr.›</a:t>
            </a:fld>
            <a:endParaRPr lang="nl-NL" dirty="0"/>
          </a:p>
        </p:txBody>
      </p:sp>
      <p:sp>
        <p:nvSpPr>
          <p:cNvPr id="6" name="Tijdelijke aanduiding voor inhoud 2"/>
          <p:cNvSpPr>
            <a:spLocks noGrp="1"/>
          </p:cNvSpPr>
          <p:nvPr>
            <p:ph idx="1" hasCustomPrompt="1"/>
          </p:nvPr>
        </p:nvSpPr>
        <p:spPr>
          <a:xfrm>
            <a:off x="6432037" y="1296000"/>
            <a:ext cx="4363163" cy="2808000"/>
          </a:xfrm>
        </p:spPr>
        <p:txBody>
          <a:bodyPr lIns="0" tIns="0" rIns="0" bIns="0">
            <a:noAutofit/>
          </a:bodyPr>
          <a:lstStyle>
            <a:lvl1pPr>
              <a:lnSpc>
                <a:spcPct val="110000"/>
              </a:lnSpc>
              <a:spcAft>
                <a:spcPts val="1333"/>
              </a:spcAft>
              <a:defRPr>
                <a:latin typeface="+mj-lt"/>
              </a:defRPr>
            </a:lvl1pPr>
            <a:lvl2pPr>
              <a:lnSpc>
                <a:spcPct val="110000"/>
              </a:lnSpc>
              <a:spcAft>
                <a:spcPts val="1333"/>
              </a:spcAft>
              <a:defRPr>
                <a:latin typeface="+mj-lt"/>
              </a:defRPr>
            </a:lvl2pPr>
            <a:lvl3pPr>
              <a:lnSpc>
                <a:spcPct val="110000"/>
              </a:lnSpc>
              <a:spcAft>
                <a:spcPts val="1333"/>
              </a:spcAft>
              <a:defRPr>
                <a:latin typeface="+mj-lt"/>
              </a:defRPr>
            </a:lvl3pPr>
            <a:lvl4pPr>
              <a:lnSpc>
                <a:spcPct val="110000"/>
              </a:lnSpc>
              <a:spcAft>
                <a:spcPts val="1333"/>
              </a:spcAft>
              <a:defRPr/>
            </a:lvl4pPr>
            <a:lvl5pPr>
              <a:lnSpc>
                <a:spcPct val="110000"/>
              </a:lnSpc>
              <a:spcAft>
                <a:spcPts val="1333"/>
              </a:spcAft>
              <a:defRPr/>
            </a:lvl5pPr>
          </a:lstStyle>
          <a:p>
            <a:pPr lvl="0"/>
            <a:r>
              <a:rPr lang="nl-NL" dirty="0"/>
              <a:t>Klik om de modelstijlen te bewerken</a:t>
            </a:r>
          </a:p>
          <a:p>
            <a:pPr lvl="1"/>
            <a:r>
              <a:rPr lang="nl-NL" dirty="0"/>
              <a:t>Tweede niveau</a:t>
            </a:r>
          </a:p>
          <a:p>
            <a:pPr lvl="2"/>
            <a:r>
              <a:rPr lang="nl-NL" dirty="0"/>
              <a:t>Derde niveau</a:t>
            </a:r>
          </a:p>
        </p:txBody>
      </p:sp>
      <p:sp>
        <p:nvSpPr>
          <p:cNvPr id="9" name="Tijdelijke aanduiding voor afbeelding 2"/>
          <p:cNvSpPr>
            <a:spLocks noGrp="1"/>
          </p:cNvSpPr>
          <p:nvPr>
            <p:ph type="pic" idx="13"/>
          </p:nvPr>
        </p:nvSpPr>
        <p:spPr>
          <a:xfrm>
            <a:off x="715200" y="1296000"/>
            <a:ext cx="5476800" cy="2808000"/>
          </a:xfrm>
        </p:spPr>
        <p:txBody>
          <a:bodyPr/>
          <a:lstStyle>
            <a:lvl1pPr marL="0" indent="0">
              <a:buNone/>
              <a:defRPr sz="2533">
                <a:latin typeface="+mj-lt"/>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nl-NL"/>
              <a:t>Klik op het pictogram als u een afbeelding wilt toevoegen</a:t>
            </a:r>
            <a:endParaRPr lang="nl-NL" dirty="0"/>
          </a:p>
        </p:txBody>
      </p:sp>
      <p:sp>
        <p:nvSpPr>
          <p:cNvPr id="11" name="Tijdelijke aanduiding voor inhoud 2"/>
          <p:cNvSpPr>
            <a:spLocks noGrp="1"/>
          </p:cNvSpPr>
          <p:nvPr>
            <p:ph idx="14" hasCustomPrompt="1"/>
          </p:nvPr>
        </p:nvSpPr>
        <p:spPr>
          <a:xfrm>
            <a:off x="715200" y="4320200"/>
            <a:ext cx="10080000" cy="1648800"/>
          </a:xfrm>
        </p:spPr>
        <p:txBody>
          <a:bodyPr lIns="0" tIns="0" rIns="0" bIns="0">
            <a:noAutofit/>
          </a:bodyPr>
          <a:lstStyle>
            <a:lvl1pPr>
              <a:lnSpc>
                <a:spcPct val="110000"/>
              </a:lnSpc>
              <a:spcAft>
                <a:spcPts val="1333"/>
              </a:spcAft>
              <a:defRPr>
                <a:latin typeface="+mj-lt"/>
              </a:defRPr>
            </a:lvl1pPr>
            <a:lvl2pPr>
              <a:lnSpc>
                <a:spcPct val="110000"/>
              </a:lnSpc>
              <a:spcAft>
                <a:spcPts val="1333"/>
              </a:spcAft>
              <a:defRPr>
                <a:latin typeface="+mj-lt"/>
              </a:defRPr>
            </a:lvl2pPr>
            <a:lvl3pPr>
              <a:lnSpc>
                <a:spcPct val="110000"/>
              </a:lnSpc>
              <a:spcAft>
                <a:spcPts val="1333"/>
              </a:spcAft>
              <a:defRPr>
                <a:latin typeface="+mj-lt"/>
              </a:defRPr>
            </a:lvl3pPr>
            <a:lvl4pPr>
              <a:lnSpc>
                <a:spcPct val="110000"/>
              </a:lnSpc>
              <a:spcAft>
                <a:spcPts val="1333"/>
              </a:spcAft>
              <a:defRPr/>
            </a:lvl4pPr>
            <a:lvl5pPr>
              <a:lnSpc>
                <a:spcPct val="110000"/>
              </a:lnSpc>
              <a:spcAft>
                <a:spcPts val="1333"/>
              </a:spcAft>
              <a:defRPr/>
            </a:lvl5pPr>
          </a:lstStyle>
          <a:p>
            <a:pPr lvl="0"/>
            <a:r>
              <a:rPr lang="nl-NL" dirty="0"/>
              <a:t>Klik om de modelstijlen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665280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ande afbeelding met tekst_">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mj-lt"/>
              </a:defRPr>
            </a:lvl1pPr>
          </a:lstStyle>
          <a:p>
            <a:r>
              <a:rPr lang="nl-NL"/>
              <a:t>Klik om de stijl te bewerken</a:t>
            </a:r>
          </a:p>
        </p:txBody>
      </p:sp>
      <p:sp>
        <p:nvSpPr>
          <p:cNvPr id="3" name="Tijdelijke aanduiding voor datum 2"/>
          <p:cNvSpPr>
            <a:spLocks noGrp="1"/>
          </p:cNvSpPr>
          <p:nvPr>
            <p:ph type="dt" sz="half" idx="10"/>
          </p:nvPr>
        </p:nvSpPr>
        <p:spPr/>
        <p:txBody>
          <a:bodyPr/>
          <a:lstStyle>
            <a:lvl1pPr>
              <a:defRPr>
                <a:latin typeface="+mj-lt"/>
              </a:defRPr>
            </a:lvl1pPr>
          </a:lstStyle>
          <a:p>
            <a:r>
              <a:rPr lang="nl-NL"/>
              <a:t>Datum</a:t>
            </a:r>
            <a:endParaRPr lang="nl-NL" dirty="0"/>
          </a:p>
        </p:txBody>
      </p:sp>
      <p:sp>
        <p:nvSpPr>
          <p:cNvPr id="4" name="Tijdelijke aanduiding voor voettekst 3"/>
          <p:cNvSpPr>
            <a:spLocks noGrp="1"/>
          </p:cNvSpPr>
          <p:nvPr>
            <p:ph type="ftr" sz="quarter" idx="11"/>
          </p:nvPr>
        </p:nvSpPr>
        <p:spPr/>
        <p:txBody>
          <a:bodyPr/>
          <a:lstStyle>
            <a:lvl1pPr>
              <a:defRPr>
                <a:latin typeface="+mj-lt"/>
              </a:defRPr>
            </a:lvl1pPr>
          </a:lstStyle>
          <a:p>
            <a:r>
              <a:rPr lang="nl-NL"/>
              <a:t>Titel van de presentatie</a:t>
            </a:r>
            <a:endParaRPr lang="nl-NL" dirty="0"/>
          </a:p>
        </p:txBody>
      </p:sp>
      <p:sp>
        <p:nvSpPr>
          <p:cNvPr id="5" name="Tijdelijke aanduiding voor dianummer 4"/>
          <p:cNvSpPr>
            <a:spLocks noGrp="1"/>
          </p:cNvSpPr>
          <p:nvPr>
            <p:ph type="sldNum" sz="quarter" idx="12"/>
          </p:nvPr>
        </p:nvSpPr>
        <p:spPr/>
        <p:txBody>
          <a:bodyPr/>
          <a:lstStyle>
            <a:lvl1pPr>
              <a:defRPr>
                <a:latin typeface="+mj-lt"/>
              </a:defRPr>
            </a:lvl1pPr>
          </a:lstStyle>
          <a:p>
            <a:fld id="{52236286-4DC8-46DE-9269-8F728FBC0641}" type="slidenum">
              <a:rPr lang="nl-NL" smtClean="0"/>
              <a:pPr/>
              <a:t>‹nr.›</a:t>
            </a:fld>
            <a:endParaRPr lang="nl-NL" dirty="0"/>
          </a:p>
        </p:txBody>
      </p:sp>
      <p:sp>
        <p:nvSpPr>
          <p:cNvPr id="6" name="Tijdelijke aanduiding voor inhoud 2"/>
          <p:cNvSpPr>
            <a:spLocks noGrp="1"/>
          </p:cNvSpPr>
          <p:nvPr>
            <p:ph idx="1" hasCustomPrompt="1"/>
          </p:nvPr>
        </p:nvSpPr>
        <p:spPr>
          <a:xfrm>
            <a:off x="5875200" y="1296000"/>
            <a:ext cx="4920000" cy="4680000"/>
          </a:xfrm>
        </p:spPr>
        <p:txBody>
          <a:bodyPr lIns="0" tIns="0" rIns="0" bIns="0">
            <a:noAutofit/>
          </a:bodyPr>
          <a:lstStyle>
            <a:lvl1pPr>
              <a:lnSpc>
                <a:spcPct val="110000"/>
              </a:lnSpc>
              <a:spcAft>
                <a:spcPts val="1333"/>
              </a:spcAft>
              <a:defRPr>
                <a:latin typeface="+mj-lt"/>
              </a:defRPr>
            </a:lvl1pPr>
            <a:lvl2pPr>
              <a:lnSpc>
                <a:spcPct val="110000"/>
              </a:lnSpc>
              <a:spcAft>
                <a:spcPts val="1333"/>
              </a:spcAft>
              <a:defRPr>
                <a:latin typeface="+mj-lt"/>
              </a:defRPr>
            </a:lvl2pPr>
            <a:lvl3pPr>
              <a:lnSpc>
                <a:spcPct val="110000"/>
              </a:lnSpc>
              <a:spcAft>
                <a:spcPts val="1333"/>
              </a:spcAft>
              <a:defRPr>
                <a:latin typeface="+mj-lt"/>
              </a:defRPr>
            </a:lvl3pPr>
            <a:lvl4pPr>
              <a:lnSpc>
                <a:spcPct val="110000"/>
              </a:lnSpc>
              <a:spcAft>
                <a:spcPts val="1333"/>
              </a:spcAft>
              <a:defRPr/>
            </a:lvl4pPr>
            <a:lvl5pPr>
              <a:lnSpc>
                <a:spcPct val="110000"/>
              </a:lnSpc>
              <a:spcAft>
                <a:spcPts val="1333"/>
              </a:spcAft>
              <a:defRPr/>
            </a:lvl5pPr>
          </a:lstStyle>
          <a:p>
            <a:pPr lvl="0"/>
            <a:r>
              <a:rPr lang="nl-NL" dirty="0"/>
              <a:t>Klik om de modelstijlen te bewerken</a:t>
            </a:r>
          </a:p>
          <a:p>
            <a:pPr lvl="1"/>
            <a:r>
              <a:rPr lang="nl-NL" dirty="0"/>
              <a:t>Tweede niveau</a:t>
            </a:r>
          </a:p>
          <a:p>
            <a:pPr lvl="2"/>
            <a:r>
              <a:rPr lang="nl-NL" dirty="0"/>
              <a:t>Derde niveau</a:t>
            </a:r>
          </a:p>
        </p:txBody>
      </p:sp>
      <p:sp>
        <p:nvSpPr>
          <p:cNvPr id="9" name="Tijdelijke aanduiding voor afbeelding 2"/>
          <p:cNvSpPr>
            <a:spLocks noGrp="1"/>
          </p:cNvSpPr>
          <p:nvPr>
            <p:ph type="pic" idx="13"/>
          </p:nvPr>
        </p:nvSpPr>
        <p:spPr>
          <a:xfrm>
            <a:off x="715200" y="1296000"/>
            <a:ext cx="4920000" cy="4608000"/>
          </a:xfrm>
        </p:spPr>
        <p:txBody>
          <a:bodyPr/>
          <a:lstStyle>
            <a:lvl1pPr marL="0" indent="0">
              <a:buNone/>
              <a:defRPr sz="2533">
                <a:latin typeface="+mj-lt"/>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nl-NL"/>
              <a:t>Klik op het pictogram als u een afbeelding wilt toevoegen</a:t>
            </a:r>
            <a:endParaRPr lang="nl-NL" dirty="0"/>
          </a:p>
        </p:txBody>
      </p:sp>
    </p:spTree>
    <p:extLst>
      <p:ext uri="{BB962C8B-B14F-4D97-AF65-F5344CB8AC3E}">
        <p14:creationId xmlns:p14="http://schemas.microsoft.com/office/powerpoint/2010/main" val="2796909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tro">
    <p:bg>
      <p:bgPr>
        <a:solidFill>
          <a:schemeClr val="bg1"/>
        </a:solidFill>
        <a:effectLst/>
      </p:bgPr>
    </p:bg>
    <p:spTree>
      <p:nvGrpSpPr>
        <p:cNvPr id="1" name=""/>
        <p:cNvGrpSpPr/>
        <p:nvPr/>
      </p:nvGrpSpPr>
      <p:grpSpPr>
        <a:xfrm>
          <a:off x="0" y="0"/>
          <a:ext cx="0" cy="0"/>
          <a:chOff x="0" y="0"/>
          <a:chExt cx="0" cy="0"/>
        </a:xfrm>
      </p:grpSpPr>
      <p:grpSp>
        <p:nvGrpSpPr>
          <p:cNvPr id="18" name="Instructie">
            <a:extLst>
              <a:ext uri="{FF2B5EF4-FFF2-40B4-BE49-F238E27FC236}">
                <a16:creationId xmlns:a16="http://schemas.microsoft.com/office/drawing/2014/main" id="{D5E8EF87-B02C-4C6C-90C8-D7C17E25FCC5}"/>
              </a:ext>
            </a:extLst>
          </p:cNvPr>
          <p:cNvGrpSpPr/>
          <p:nvPr userDrawn="1"/>
        </p:nvGrpSpPr>
        <p:grpSpPr>
          <a:xfrm>
            <a:off x="-3386461" y="0"/>
            <a:ext cx="3222791" cy="2238208"/>
            <a:chOff x="-3428327" y="4512342"/>
            <a:chExt cx="3222791" cy="2238208"/>
          </a:xfrm>
        </p:grpSpPr>
        <p:sp>
          <p:nvSpPr>
            <p:cNvPr id="19" name="Rechthoek 18">
              <a:extLst>
                <a:ext uri="{FF2B5EF4-FFF2-40B4-BE49-F238E27FC236}">
                  <a16:creationId xmlns:a16="http://schemas.microsoft.com/office/drawing/2014/main" id="{63EA60B4-85E3-4F49-9206-3E0CB959F555}"/>
                </a:ext>
              </a:extLst>
            </p:cNvPr>
            <p:cNvSpPr/>
            <p:nvPr userDrawn="1"/>
          </p:nvSpPr>
          <p:spPr>
            <a:xfrm>
              <a:off x="-3419345" y="4512342"/>
              <a:ext cx="3176012" cy="191611"/>
            </a:xfrm>
            <a:prstGeom prst="rect">
              <a:avLst/>
            </a:prstGeom>
            <a:noFill/>
            <a:ln w="25400" cap="flat" cmpd="sng" algn="ctr">
              <a:noFill/>
              <a:prstDash val="solid"/>
            </a:ln>
            <a:effectLst/>
          </p:spPr>
          <p:txBody>
            <a:bodyPr lIns="0" tIns="0" rIns="0" bIns="0" rtlCol="0" anchor="ctr"/>
            <a:lstStyle/>
            <a:p>
              <a:pPr marL="0" marR="0" lvl="0" indent="0" defTabSz="914377"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20" name="Rechte verbindingslijn 19">
              <a:extLst>
                <a:ext uri="{FF2B5EF4-FFF2-40B4-BE49-F238E27FC236}">
                  <a16:creationId xmlns:a16="http://schemas.microsoft.com/office/drawing/2014/main" id="{77C1EF7D-EFC8-447F-8B5D-929F29A96FB4}"/>
                </a:ext>
              </a:extLst>
            </p:cNvPr>
            <p:cNvCxnSpPr>
              <a:cxnSpLocks/>
            </p:cNvCxnSpPr>
            <p:nvPr userDrawn="1"/>
          </p:nvCxnSpPr>
          <p:spPr>
            <a:xfrm>
              <a:off x="-3419346" y="4778360"/>
              <a:ext cx="3176013" cy="0"/>
            </a:xfrm>
            <a:prstGeom prst="line">
              <a:avLst/>
            </a:prstGeom>
            <a:noFill/>
            <a:ln w="3175" cap="flat" cmpd="sng" algn="ctr">
              <a:solidFill>
                <a:schemeClr val="accent1"/>
              </a:solidFill>
              <a:prstDash val="solid"/>
            </a:ln>
            <a:effectLst/>
          </p:spPr>
        </p:cxnSp>
        <p:sp>
          <p:nvSpPr>
            <p:cNvPr id="21" name="Ovaal 20">
              <a:extLst>
                <a:ext uri="{FF2B5EF4-FFF2-40B4-BE49-F238E27FC236}">
                  <a16:creationId xmlns:a16="http://schemas.microsoft.com/office/drawing/2014/main" id="{E87DD442-5E0D-43FD-A7B2-815E2103B9E9}"/>
                </a:ext>
              </a:extLst>
            </p:cNvPr>
            <p:cNvSpPr/>
            <p:nvPr userDrawn="1"/>
          </p:nvSpPr>
          <p:spPr>
            <a:xfrm>
              <a:off x="-3428327" y="48930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22" name="Rechthoek 21">
              <a:extLst>
                <a:ext uri="{FF2B5EF4-FFF2-40B4-BE49-F238E27FC236}">
                  <a16:creationId xmlns:a16="http://schemas.microsoft.com/office/drawing/2014/main" id="{49AFB772-31D2-4D09-87E1-B7CC4FFC5DB2}"/>
                </a:ext>
              </a:extLst>
            </p:cNvPr>
            <p:cNvSpPr/>
            <p:nvPr userDrawn="1"/>
          </p:nvSpPr>
          <p:spPr>
            <a:xfrm>
              <a:off x="-3062646" y="4959088"/>
              <a:ext cx="2247687" cy="828200"/>
            </a:xfrm>
            <a:prstGeom prst="rect">
              <a:avLst/>
            </a:prstGeom>
            <a:noFill/>
            <a:ln w="25400" cap="flat" cmpd="sng" algn="ctr">
              <a:noFill/>
              <a:prstDash val="solid"/>
            </a:ln>
            <a:effectLst/>
          </p:spPr>
          <p:txBody>
            <a:bodyPr lIns="0" tIns="0" rIns="0" bIns="0"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nvoegen</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 </a:t>
              </a:r>
              <a:b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b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Kop- en voettekst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 </a:t>
              </a:r>
              <a:b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b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Vink de box voor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Voettekst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aan om deze zichtbaar te maken.</a:t>
              </a:r>
            </a:p>
          </p:txBody>
        </p:sp>
        <p:cxnSp>
          <p:nvCxnSpPr>
            <p:cNvPr id="23" name="Rechte verbindingslijn 22">
              <a:extLst>
                <a:ext uri="{FF2B5EF4-FFF2-40B4-BE49-F238E27FC236}">
                  <a16:creationId xmlns:a16="http://schemas.microsoft.com/office/drawing/2014/main" id="{DC8C399E-4AE3-44A0-8778-EC90420C6A16}"/>
                </a:ext>
              </a:extLst>
            </p:cNvPr>
            <p:cNvCxnSpPr>
              <a:cxnSpLocks/>
            </p:cNvCxnSpPr>
            <p:nvPr userDrawn="1"/>
          </p:nvCxnSpPr>
          <p:spPr>
            <a:xfrm>
              <a:off x="-3419346" y="5787288"/>
              <a:ext cx="3176013" cy="0"/>
            </a:xfrm>
            <a:prstGeom prst="line">
              <a:avLst/>
            </a:prstGeom>
            <a:noFill/>
            <a:ln w="3175" cap="flat" cmpd="sng" algn="ctr">
              <a:solidFill>
                <a:schemeClr val="accent1"/>
              </a:solidFill>
              <a:prstDash val="solid"/>
            </a:ln>
            <a:effectLst/>
          </p:spPr>
        </p:cxnSp>
        <p:sp>
          <p:nvSpPr>
            <p:cNvPr id="24" name="Ovaal 23">
              <a:extLst>
                <a:ext uri="{FF2B5EF4-FFF2-40B4-BE49-F238E27FC236}">
                  <a16:creationId xmlns:a16="http://schemas.microsoft.com/office/drawing/2014/main" id="{5101A021-9595-4403-AAC2-DBB328463133}"/>
                </a:ext>
              </a:extLst>
            </p:cNvPr>
            <p:cNvSpPr/>
            <p:nvPr userDrawn="1"/>
          </p:nvSpPr>
          <p:spPr>
            <a:xfrm>
              <a:off x="-3428327" y="59089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5" name="Rechthoek 24">
              <a:extLst>
                <a:ext uri="{FF2B5EF4-FFF2-40B4-BE49-F238E27FC236}">
                  <a16:creationId xmlns:a16="http://schemas.microsoft.com/office/drawing/2014/main" id="{A76E70CF-6246-444C-87EB-E324464EDA0F}"/>
                </a:ext>
              </a:extLst>
            </p:cNvPr>
            <p:cNvSpPr/>
            <p:nvPr userDrawn="1"/>
          </p:nvSpPr>
          <p:spPr>
            <a:xfrm>
              <a:off x="-3062645" y="5974980"/>
              <a:ext cx="2817996" cy="671331"/>
            </a:xfrm>
            <a:prstGeom prst="rect">
              <a:avLst/>
            </a:prstGeom>
            <a:noFill/>
            <a:ln w="25400" cap="flat" cmpd="sng" algn="ctr">
              <a:noFill/>
              <a:prstDash val="solid"/>
            </a:ln>
            <a:effectLst/>
          </p:spPr>
          <p:txBody>
            <a:bodyPr lIns="0" tIns="0" rIns="0" bIns="0"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Typ de gewenste voettekst in het </a:t>
              </a:r>
              <a:b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b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aangegeven tekstkader. </a:t>
              </a:r>
              <a:b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b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Klik vervolgens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Overal toepassen</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 </a:t>
              </a:r>
              <a:b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b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om de gegevens op elke slide toe te 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effectLst/>
                <a:uLnTx/>
                <a:uFillTx/>
                <a:latin typeface="+mn-lt"/>
                <a:ea typeface="+mn-ea"/>
                <a:cs typeface="Segoe UI Light" panose="020B0502040204020203" pitchFamily="34" charset="0"/>
              </a:endParaRPr>
            </a:p>
          </p:txBody>
        </p:sp>
        <p:cxnSp>
          <p:nvCxnSpPr>
            <p:cNvPr id="26" name="Rechte verbindingslijn 25">
              <a:extLst>
                <a:ext uri="{FF2B5EF4-FFF2-40B4-BE49-F238E27FC236}">
                  <a16:creationId xmlns:a16="http://schemas.microsoft.com/office/drawing/2014/main" id="{474FE3ED-3EC5-46D2-8BF1-9E695001801D}"/>
                </a:ext>
              </a:extLst>
            </p:cNvPr>
            <p:cNvCxnSpPr>
              <a:cxnSpLocks/>
            </p:cNvCxnSpPr>
            <p:nvPr userDrawn="1"/>
          </p:nvCxnSpPr>
          <p:spPr>
            <a:xfrm>
              <a:off x="-3419346" y="6750550"/>
              <a:ext cx="3176013" cy="0"/>
            </a:xfrm>
            <a:prstGeom prst="line">
              <a:avLst/>
            </a:prstGeom>
            <a:noFill/>
            <a:ln w="3175" cap="flat" cmpd="sng" algn="ctr">
              <a:solidFill>
                <a:schemeClr val="accent1"/>
              </a:solidFill>
              <a:prstDash val="solid"/>
            </a:ln>
            <a:effectLst/>
          </p:spPr>
        </p:cxnSp>
        <p:grpSp>
          <p:nvGrpSpPr>
            <p:cNvPr id="27" name="Groep 26">
              <a:extLst>
                <a:ext uri="{FF2B5EF4-FFF2-40B4-BE49-F238E27FC236}">
                  <a16:creationId xmlns:a16="http://schemas.microsoft.com/office/drawing/2014/main" id="{3ECD38D8-6580-42F2-95A1-2AFD451A5F19}"/>
                </a:ext>
              </a:extLst>
            </p:cNvPr>
            <p:cNvGrpSpPr/>
            <p:nvPr userDrawn="1"/>
          </p:nvGrpSpPr>
          <p:grpSpPr>
            <a:xfrm>
              <a:off x="-886669" y="4993966"/>
              <a:ext cx="681133" cy="750023"/>
              <a:chOff x="-910573" y="4987990"/>
              <a:chExt cx="681133" cy="750023"/>
            </a:xfrm>
          </p:grpSpPr>
          <p:grpSp>
            <p:nvGrpSpPr>
              <p:cNvPr id="29" name="Groep 28">
                <a:extLst>
                  <a:ext uri="{FF2B5EF4-FFF2-40B4-BE49-F238E27FC236}">
                    <a16:creationId xmlns:a16="http://schemas.microsoft.com/office/drawing/2014/main" id="{399AD2D2-8AF2-4610-BBAD-F7FC1EB9276B}"/>
                  </a:ext>
                </a:extLst>
              </p:cNvPr>
              <p:cNvGrpSpPr/>
              <p:nvPr userDrawn="1"/>
            </p:nvGrpSpPr>
            <p:grpSpPr>
              <a:xfrm>
                <a:off x="-713542" y="4987990"/>
                <a:ext cx="287071" cy="379107"/>
                <a:chOff x="-4050578" y="288410"/>
                <a:chExt cx="322125" cy="379107"/>
              </a:xfrm>
            </p:grpSpPr>
            <p:sp>
              <p:nvSpPr>
                <p:cNvPr id="32" name="Rechthoek met één afgeknipte en afgeronde hoek 47">
                  <a:extLst>
                    <a:ext uri="{FF2B5EF4-FFF2-40B4-BE49-F238E27FC236}">
                      <a16:creationId xmlns:a16="http://schemas.microsoft.com/office/drawing/2014/main" id="{43A6D2FC-3164-4919-8E6C-8EFCE3358913}"/>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a:ln>
                      <a:noFill/>
                    </a:ln>
                    <a:solidFill>
                      <a:prstClr val="white"/>
                    </a:solidFill>
                    <a:effectLst/>
                    <a:uLnTx/>
                    <a:uFillTx/>
                    <a:latin typeface="+mn-lt"/>
                    <a:ea typeface="+mn-ea"/>
                    <a:cs typeface="+mn-cs"/>
                  </a:endParaRPr>
                </a:p>
              </p:txBody>
            </p:sp>
            <p:sp>
              <p:nvSpPr>
                <p:cNvPr id="33" name="Rechthoekige driehoek 32">
                  <a:extLst>
                    <a:ext uri="{FF2B5EF4-FFF2-40B4-BE49-F238E27FC236}">
                      <a16:creationId xmlns:a16="http://schemas.microsoft.com/office/drawing/2014/main" id="{A1FB10E2-833B-4A59-A608-CD0D3ADFF6B1}"/>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a:ln>
                      <a:noFill/>
                    </a:ln>
                    <a:solidFill>
                      <a:prstClr val="white"/>
                    </a:solidFill>
                    <a:effectLst/>
                    <a:uLnTx/>
                    <a:uFillTx/>
                    <a:latin typeface="+mn-lt"/>
                    <a:ea typeface="+mn-ea"/>
                    <a:cs typeface="+mn-cs"/>
                  </a:endParaRPr>
                </a:p>
              </p:txBody>
            </p:sp>
            <p:sp>
              <p:nvSpPr>
                <p:cNvPr id="34" name="Rechthoek 33">
                  <a:extLst>
                    <a:ext uri="{FF2B5EF4-FFF2-40B4-BE49-F238E27FC236}">
                      <a16:creationId xmlns:a16="http://schemas.microsoft.com/office/drawing/2014/main" id="{B2E39825-570F-4F57-876F-6095E3E102BF}"/>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a:ln>
                      <a:noFill/>
                    </a:ln>
                    <a:solidFill>
                      <a:prstClr val="white"/>
                    </a:solidFill>
                    <a:effectLst/>
                    <a:uLnTx/>
                    <a:uFillTx/>
                    <a:latin typeface="+mn-lt"/>
                    <a:ea typeface="+mn-ea"/>
                    <a:cs typeface="+mn-cs"/>
                  </a:endParaRPr>
                </a:p>
              </p:txBody>
            </p:sp>
            <p:sp>
              <p:nvSpPr>
                <p:cNvPr id="35" name="Rechthoek 34">
                  <a:extLst>
                    <a:ext uri="{FF2B5EF4-FFF2-40B4-BE49-F238E27FC236}">
                      <a16:creationId xmlns:a16="http://schemas.microsoft.com/office/drawing/2014/main" id="{63A4E748-AD95-4386-A068-20C1DAB6317B}"/>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377" fontAlgn="auto">
                    <a:lnSpc>
                      <a:spcPct val="100000"/>
                    </a:lnSpc>
                    <a:spcBef>
                      <a:spcPts val="0"/>
                    </a:spcBef>
                    <a:spcAft>
                      <a:spcPts val="0"/>
                    </a:spcAft>
                    <a:buClrTx/>
                    <a:buSzTx/>
                    <a:buFontTx/>
                    <a:buNone/>
                    <a:tabLst/>
                  </a:pPr>
                  <a:endParaRPr kumimoji="0" lang="nl-NL" sz="1400" b="0" i="0" u="none" strike="noStrike" kern="0" cap="none" spc="0" normalizeH="0" baseline="0" noProof="0">
                    <a:ln>
                      <a:noFill/>
                    </a:ln>
                    <a:solidFill>
                      <a:prstClr val="white"/>
                    </a:solidFill>
                    <a:effectLst/>
                    <a:uLnTx/>
                    <a:uFillTx/>
                  </a:endParaRPr>
                </a:p>
              </p:txBody>
            </p:sp>
          </p:grpSp>
          <p:sp>
            <p:nvSpPr>
              <p:cNvPr id="31" name="Rechthoek 30">
                <a:extLst>
                  <a:ext uri="{FF2B5EF4-FFF2-40B4-BE49-F238E27FC236}">
                    <a16:creationId xmlns:a16="http://schemas.microsoft.com/office/drawing/2014/main" id="{C6833428-E8A1-4528-AAAA-ED03CB49B8B1}"/>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7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sp>
        <p:nvSpPr>
          <p:cNvPr id="7" name="Tijdelijke aanduiding voor afbeelding 6">
            <a:extLst>
              <a:ext uri="{FF2B5EF4-FFF2-40B4-BE49-F238E27FC236}">
                <a16:creationId xmlns:a16="http://schemas.microsoft.com/office/drawing/2014/main" id="{22C8233F-3E7B-49DC-AC22-FB28BF26342E}"/>
              </a:ext>
            </a:extLst>
          </p:cNvPr>
          <p:cNvSpPr>
            <a:spLocks noGrp="1"/>
          </p:cNvSpPr>
          <p:nvPr userDrawn="1">
            <p:ph type="pic" sz="quarter" idx="35" hasCustomPrompt="1"/>
          </p:nvPr>
        </p:nvSpPr>
        <p:spPr>
          <a:xfrm>
            <a:off x="-1588" y="576263"/>
            <a:ext cx="11041063" cy="5148263"/>
          </a:xfrm>
          <a:solidFill>
            <a:schemeClr val="bg1">
              <a:lumMod val="95000"/>
            </a:schemeClr>
          </a:solidFill>
        </p:spPr>
        <p:txBody>
          <a:bodyPr vert="horz" lIns="0" tIns="2880000" rIns="0" bIns="0" rtlCol="0">
            <a:normAutofit/>
          </a:bodyPr>
          <a:lstStyle>
            <a:lvl1pPr marL="228594" indent="-228594" algn="ctr">
              <a:spcBef>
                <a:spcPts val="0"/>
              </a:spcBef>
              <a:spcAft>
                <a:spcPts val="0"/>
              </a:spcAft>
              <a:buFont typeface="+mj-lt"/>
              <a:buNone/>
              <a:defRPr lang="nl-NL" sz="1200" b="0" i="1">
                <a:solidFill>
                  <a:schemeClr val="tx1">
                    <a:lumMod val="65000"/>
                    <a:lumOff val="35000"/>
                  </a:schemeClr>
                </a:solidFill>
              </a:defRPr>
            </a:lvl1pPr>
          </a:lstStyle>
          <a:p>
            <a:pPr marL="228594" lvl="0" indent="-228594" algn="ctr"/>
            <a:r>
              <a:rPr lang="nl-NL" noProof="0"/>
              <a:t>Klik op het icoon om een </a:t>
            </a:r>
            <a:br>
              <a:rPr lang="nl-NL" noProof="0"/>
            </a:br>
            <a:r>
              <a:rPr lang="nl-NL" noProof="0"/>
              <a:t>afbeelding in te voegen</a:t>
            </a:r>
          </a:p>
        </p:txBody>
      </p:sp>
      <p:sp>
        <p:nvSpPr>
          <p:cNvPr id="6" name="Netwerkwolk">
            <a:extLst>
              <a:ext uri="{FF2B5EF4-FFF2-40B4-BE49-F238E27FC236}">
                <a16:creationId xmlns:a16="http://schemas.microsoft.com/office/drawing/2014/main" id="{1642FD30-3341-4B92-9526-2B7392D1CA37}"/>
              </a:ext>
            </a:extLst>
          </p:cNvPr>
          <p:cNvSpPr>
            <a:spLocks noGrp="1"/>
          </p:cNvSpPr>
          <p:nvPr userDrawn="1">
            <p:ph type="body" sz="quarter" idx="45"/>
          </p:nvPr>
        </p:nvSpPr>
        <p:spPr>
          <a:xfrm>
            <a:off x="-174236" y="743677"/>
            <a:ext cx="11120400" cy="4780800"/>
          </a:xfrm>
          <a:blipFill>
            <a:blip r:embed="rId2" cstate="screen">
              <a:extLst>
                <a:ext uri="{28A0092B-C50C-407E-A947-70E740481C1C}">
                  <a14:useLocalDpi xmlns:a14="http://schemas.microsoft.com/office/drawing/2010/main"/>
                </a:ext>
              </a:extLst>
            </a:blip>
            <a:srcRect/>
            <a:stretch>
              <a:fillRect t="10" b="10"/>
            </a:stretch>
          </a:blipFill>
        </p:spPr>
        <p:txBody>
          <a:bodyPr/>
          <a:lstStyle>
            <a:lvl1pPr marL="0" indent="0">
              <a:buNone/>
              <a:defRPr sz="133">
                <a:solidFill>
                  <a:schemeClr val="bg1"/>
                </a:solidFill>
              </a:defRPr>
            </a:lvl1pPr>
          </a:lstStyle>
          <a:p>
            <a:pPr lvl="0"/>
            <a:endParaRPr lang="nl-NL" noProof="0"/>
          </a:p>
        </p:txBody>
      </p:sp>
      <p:sp>
        <p:nvSpPr>
          <p:cNvPr id="3" name="Tijdelijke aanduiding voor tekst 2">
            <a:extLst>
              <a:ext uri="{FF2B5EF4-FFF2-40B4-BE49-F238E27FC236}">
                <a16:creationId xmlns:a16="http://schemas.microsoft.com/office/drawing/2014/main" id="{815D2346-2389-418D-A441-59E88FFEBE24}"/>
              </a:ext>
            </a:extLst>
          </p:cNvPr>
          <p:cNvSpPr>
            <a:spLocks noGrp="1"/>
          </p:cNvSpPr>
          <p:nvPr userDrawn="1">
            <p:ph type="body" sz="quarter" idx="31"/>
          </p:nvPr>
        </p:nvSpPr>
        <p:spPr>
          <a:xfrm>
            <a:off x="-972" y="0"/>
            <a:ext cx="12192971" cy="576000"/>
          </a:xfrm>
          <a:solidFill>
            <a:schemeClr val="bg1"/>
          </a:solidFill>
        </p:spPr>
        <p:txBody>
          <a:bodyPr/>
          <a:lstStyle>
            <a:lvl1pPr marL="0" indent="0">
              <a:buNone/>
              <a:defRPr sz="133">
                <a:solidFill>
                  <a:schemeClr val="bg1"/>
                </a:solidFill>
              </a:defRPr>
            </a:lvl1pPr>
          </a:lstStyle>
          <a:p>
            <a:pPr lvl="0"/>
            <a:endParaRPr lang="nl-NL" noProof="0"/>
          </a:p>
        </p:txBody>
      </p:sp>
      <p:sp>
        <p:nvSpPr>
          <p:cNvPr id="28" name="Tijdelijke aanduiding voor tekst 2">
            <a:extLst>
              <a:ext uri="{FF2B5EF4-FFF2-40B4-BE49-F238E27FC236}">
                <a16:creationId xmlns:a16="http://schemas.microsoft.com/office/drawing/2014/main" id="{7BDE5674-83BE-4E1D-873D-42FE9FEB8D5C}"/>
              </a:ext>
            </a:extLst>
          </p:cNvPr>
          <p:cNvSpPr>
            <a:spLocks noGrp="1"/>
          </p:cNvSpPr>
          <p:nvPr userDrawn="1">
            <p:ph type="body" sz="quarter" idx="32"/>
          </p:nvPr>
        </p:nvSpPr>
        <p:spPr>
          <a:xfrm>
            <a:off x="11040000" y="0"/>
            <a:ext cx="1152000" cy="6865200"/>
          </a:xfrm>
          <a:solidFill>
            <a:schemeClr val="bg1"/>
          </a:solidFill>
        </p:spPr>
        <p:txBody>
          <a:bodyPr/>
          <a:lstStyle>
            <a:lvl1pPr marL="0" indent="0">
              <a:buNone/>
              <a:defRPr sz="133">
                <a:solidFill>
                  <a:schemeClr val="bg1"/>
                </a:solidFill>
              </a:defRPr>
            </a:lvl1pPr>
          </a:lstStyle>
          <a:p>
            <a:pPr lvl="0"/>
            <a:endParaRPr lang="nl-NL" noProof="0"/>
          </a:p>
        </p:txBody>
      </p:sp>
      <p:sp>
        <p:nvSpPr>
          <p:cNvPr id="30" name="Tijdelijke aanduiding voor tekst 2">
            <a:extLst>
              <a:ext uri="{FF2B5EF4-FFF2-40B4-BE49-F238E27FC236}">
                <a16:creationId xmlns:a16="http://schemas.microsoft.com/office/drawing/2014/main" id="{ED88654C-2F09-42A2-8633-BAD63AF9F763}"/>
              </a:ext>
            </a:extLst>
          </p:cNvPr>
          <p:cNvSpPr>
            <a:spLocks noGrp="1"/>
          </p:cNvSpPr>
          <p:nvPr userDrawn="1">
            <p:ph type="body" sz="quarter" idx="33"/>
          </p:nvPr>
        </p:nvSpPr>
        <p:spPr>
          <a:xfrm rot="16200000">
            <a:off x="5520600" y="185400"/>
            <a:ext cx="1152000" cy="12193200"/>
          </a:xfrm>
          <a:solidFill>
            <a:schemeClr val="bg1"/>
          </a:solidFill>
        </p:spPr>
        <p:txBody>
          <a:bodyPr/>
          <a:lstStyle>
            <a:lvl1pPr marL="0" indent="0">
              <a:buNone/>
              <a:defRPr sz="133">
                <a:solidFill>
                  <a:schemeClr val="bg1"/>
                </a:solidFill>
              </a:defRPr>
            </a:lvl1pPr>
          </a:lstStyle>
          <a:p>
            <a:pPr lvl="0"/>
            <a:endParaRPr lang="nl-NL" noProof="0" dirty="0"/>
          </a:p>
        </p:txBody>
      </p:sp>
      <p:sp>
        <p:nvSpPr>
          <p:cNvPr id="15" name="Tijdelijke aanduiding voor tekst 3">
            <a:extLst>
              <a:ext uri="{FF2B5EF4-FFF2-40B4-BE49-F238E27FC236}">
                <a16:creationId xmlns:a16="http://schemas.microsoft.com/office/drawing/2014/main" id="{C5769161-168E-47A4-A813-C643609A9DC0}"/>
              </a:ext>
            </a:extLst>
          </p:cNvPr>
          <p:cNvSpPr>
            <a:spLocks noGrp="1"/>
          </p:cNvSpPr>
          <p:nvPr userDrawn="1">
            <p:ph type="body" sz="quarter" idx="28"/>
          </p:nvPr>
        </p:nvSpPr>
        <p:spPr>
          <a:xfrm>
            <a:off x="9709891" y="5452474"/>
            <a:ext cx="1891560" cy="800661"/>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33"/>
            </a:lvl1pPr>
          </a:lstStyle>
          <a:p>
            <a:pPr lvl="0"/>
            <a:endParaRPr lang="nl-NL" noProof="0" dirty="0"/>
          </a:p>
        </p:txBody>
      </p:sp>
      <p:sp>
        <p:nvSpPr>
          <p:cNvPr id="17" name="Tijdelijke aanduiding voor tekst 15">
            <a:extLst>
              <a:ext uri="{FF2B5EF4-FFF2-40B4-BE49-F238E27FC236}">
                <a16:creationId xmlns:a16="http://schemas.microsoft.com/office/drawing/2014/main" id="{7D35ADBF-F5AF-4BEF-A048-07416BC1D671}"/>
              </a:ext>
            </a:extLst>
          </p:cNvPr>
          <p:cNvSpPr>
            <a:spLocks noGrp="1"/>
          </p:cNvSpPr>
          <p:nvPr userDrawn="1">
            <p:ph type="body" sz="quarter" idx="43" hasCustomPrompt="1"/>
          </p:nvPr>
        </p:nvSpPr>
        <p:spPr>
          <a:xfrm>
            <a:off x="740125" y="1001561"/>
            <a:ext cx="4524067" cy="1943515"/>
          </a:xfrm>
          <a:custGeom>
            <a:avLst/>
            <a:gdLst>
              <a:gd name="connsiteX0" fmla="*/ 71054 w 4524067"/>
              <a:gd name="connsiteY0" fmla="*/ 0 h 1943514"/>
              <a:gd name="connsiteX1" fmla="*/ 4453013 w 4524067"/>
              <a:gd name="connsiteY1" fmla="*/ 0 h 1943514"/>
              <a:gd name="connsiteX2" fmla="*/ 4524067 w 4524067"/>
              <a:gd name="connsiteY2" fmla="*/ 71054 h 1943514"/>
              <a:gd name="connsiteX3" fmla="*/ 4524067 w 4524067"/>
              <a:gd name="connsiteY3" fmla="*/ 1604261 h 1943514"/>
              <a:gd name="connsiteX4" fmla="*/ 374342 w 4524067"/>
              <a:gd name="connsiteY4" fmla="*/ 1604261 h 1943514"/>
              <a:gd name="connsiteX5" fmla="*/ 374342 w 4524067"/>
              <a:gd name="connsiteY5" fmla="*/ 1604495 h 1943514"/>
              <a:gd name="connsiteX6" fmla="*/ 372031 w 4524067"/>
              <a:gd name="connsiteY6" fmla="*/ 1604262 h 1943514"/>
              <a:gd name="connsiteX7" fmla="*/ 7555 w 4524067"/>
              <a:gd name="connsiteY7" fmla="*/ 1901319 h 1943514"/>
              <a:gd name="connsiteX8" fmla="*/ 3301 w 4524067"/>
              <a:gd name="connsiteY8" fmla="*/ 1943514 h 1943514"/>
              <a:gd name="connsiteX9" fmla="*/ 0 w 4524067"/>
              <a:gd name="connsiteY9" fmla="*/ 1935545 h 1943514"/>
              <a:gd name="connsiteX10" fmla="*/ 0 w 4524067"/>
              <a:gd name="connsiteY10" fmla="*/ 71054 h 1943514"/>
              <a:gd name="connsiteX11" fmla="*/ 71054 w 4524067"/>
              <a:gd name="connsiteY11"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524067 w 4524067"/>
              <a:gd name="connsiteY4" fmla="*/ 160426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524067 w 4524067"/>
              <a:gd name="connsiteY4" fmla="*/ 1604261 h 1943514"/>
              <a:gd name="connsiteX5" fmla="*/ 4481998 w 4524067"/>
              <a:gd name="connsiteY5" fmla="*/ 1606550 h 1943514"/>
              <a:gd name="connsiteX6" fmla="*/ 374342 w 4524067"/>
              <a:gd name="connsiteY6" fmla="*/ 1604261 h 1943514"/>
              <a:gd name="connsiteX7" fmla="*/ 374342 w 4524067"/>
              <a:gd name="connsiteY7" fmla="*/ 1604495 h 1943514"/>
              <a:gd name="connsiteX8" fmla="*/ 372031 w 4524067"/>
              <a:gd name="connsiteY8" fmla="*/ 1604262 h 1943514"/>
              <a:gd name="connsiteX9" fmla="*/ 7555 w 4524067"/>
              <a:gd name="connsiteY9" fmla="*/ 1901319 h 1943514"/>
              <a:gd name="connsiteX10" fmla="*/ 3301 w 4524067"/>
              <a:gd name="connsiteY10" fmla="*/ 1943514 h 1943514"/>
              <a:gd name="connsiteX11" fmla="*/ 0 w 4524067"/>
              <a:gd name="connsiteY11" fmla="*/ 1935545 h 1943514"/>
              <a:gd name="connsiteX12" fmla="*/ 0 w 4524067"/>
              <a:gd name="connsiteY12" fmla="*/ 71054 h 1943514"/>
              <a:gd name="connsiteX13" fmla="*/ 71054 w 4524067"/>
              <a:gd name="connsiteY13" fmla="*/ 0 h 1943514"/>
              <a:gd name="connsiteX0" fmla="*/ 71054 w 4799095"/>
              <a:gd name="connsiteY0" fmla="*/ 0 h 1943514"/>
              <a:gd name="connsiteX1" fmla="*/ 4453013 w 4799095"/>
              <a:gd name="connsiteY1" fmla="*/ 0 h 1943514"/>
              <a:gd name="connsiteX2" fmla="*/ 4524067 w 4799095"/>
              <a:gd name="connsiteY2" fmla="*/ 71054 h 1943514"/>
              <a:gd name="connsiteX3" fmla="*/ 4522480 w 4799095"/>
              <a:gd name="connsiteY3" fmla="*/ 1547019 h 1943514"/>
              <a:gd name="connsiteX4" fmla="*/ 4524067 w 4799095"/>
              <a:gd name="connsiteY4" fmla="*/ 1604261 h 1943514"/>
              <a:gd name="connsiteX5" fmla="*/ 4481998 w 4799095"/>
              <a:gd name="connsiteY5" fmla="*/ 1606550 h 1943514"/>
              <a:gd name="connsiteX6" fmla="*/ 374342 w 4799095"/>
              <a:gd name="connsiteY6" fmla="*/ 1604261 h 1943514"/>
              <a:gd name="connsiteX7" fmla="*/ 374342 w 4799095"/>
              <a:gd name="connsiteY7" fmla="*/ 1604495 h 1943514"/>
              <a:gd name="connsiteX8" fmla="*/ 372031 w 4799095"/>
              <a:gd name="connsiteY8" fmla="*/ 1604262 h 1943514"/>
              <a:gd name="connsiteX9" fmla="*/ 7555 w 4799095"/>
              <a:gd name="connsiteY9" fmla="*/ 1901319 h 1943514"/>
              <a:gd name="connsiteX10" fmla="*/ 3301 w 4799095"/>
              <a:gd name="connsiteY10" fmla="*/ 1943514 h 1943514"/>
              <a:gd name="connsiteX11" fmla="*/ 0 w 4799095"/>
              <a:gd name="connsiteY11" fmla="*/ 1935545 h 1943514"/>
              <a:gd name="connsiteX12" fmla="*/ 0 w 4799095"/>
              <a:gd name="connsiteY12" fmla="*/ 71054 h 1943514"/>
              <a:gd name="connsiteX13" fmla="*/ 71054 w 4799095"/>
              <a:gd name="connsiteY13" fmla="*/ 0 h 1943514"/>
              <a:gd name="connsiteX0" fmla="*/ 71054 w 4798479"/>
              <a:gd name="connsiteY0" fmla="*/ 0 h 1943514"/>
              <a:gd name="connsiteX1" fmla="*/ 4453013 w 4798479"/>
              <a:gd name="connsiteY1" fmla="*/ 0 h 1943514"/>
              <a:gd name="connsiteX2" fmla="*/ 4524067 w 4798479"/>
              <a:gd name="connsiteY2" fmla="*/ 71054 h 1943514"/>
              <a:gd name="connsiteX3" fmla="*/ 4522480 w 4798479"/>
              <a:gd name="connsiteY3" fmla="*/ 1547019 h 1943514"/>
              <a:gd name="connsiteX4" fmla="*/ 4481998 w 4798479"/>
              <a:gd name="connsiteY4" fmla="*/ 1606550 h 1943514"/>
              <a:gd name="connsiteX5" fmla="*/ 374342 w 4798479"/>
              <a:gd name="connsiteY5" fmla="*/ 1604261 h 1943514"/>
              <a:gd name="connsiteX6" fmla="*/ 374342 w 4798479"/>
              <a:gd name="connsiteY6" fmla="*/ 1604495 h 1943514"/>
              <a:gd name="connsiteX7" fmla="*/ 372031 w 4798479"/>
              <a:gd name="connsiteY7" fmla="*/ 1604262 h 1943514"/>
              <a:gd name="connsiteX8" fmla="*/ 7555 w 4798479"/>
              <a:gd name="connsiteY8" fmla="*/ 1901319 h 1943514"/>
              <a:gd name="connsiteX9" fmla="*/ 3301 w 4798479"/>
              <a:gd name="connsiteY9" fmla="*/ 1943514 h 1943514"/>
              <a:gd name="connsiteX10" fmla="*/ 0 w 4798479"/>
              <a:gd name="connsiteY10" fmla="*/ 1935545 h 1943514"/>
              <a:gd name="connsiteX11" fmla="*/ 0 w 4798479"/>
              <a:gd name="connsiteY11" fmla="*/ 71054 h 1943514"/>
              <a:gd name="connsiteX12" fmla="*/ 71054 w 4798479"/>
              <a:gd name="connsiteY12" fmla="*/ 0 h 1943514"/>
              <a:gd name="connsiteX0" fmla="*/ 71054 w 4801282"/>
              <a:gd name="connsiteY0" fmla="*/ 0 h 1943514"/>
              <a:gd name="connsiteX1" fmla="*/ 4453013 w 4801282"/>
              <a:gd name="connsiteY1" fmla="*/ 0 h 1943514"/>
              <a:gd name="connsiteX2" fmla="*/ 4524067 w 4801282"/>
              <a:gd name="connsiteY2" fmla="*/ 71054 h 1943514"/>
              <a:gd name="connsiteX3" fmla="*/ 4522480 w 4801282"/>
              <a:gd name="connsiteY3" fmla="*/ 1547019 h 1943514"/>
              <a:gd name="connsiteX4" fmla="*/ 4481998 w 4801282"/>
              <a:gd name="connsiteY4" fmla="*/ 1606550 h 1943514"/>
              <a:gd name="connsiteX5" fmla="*/ 374342 w 4801282"/>
              <a:gd name="connsiteY5" fmla="*/ 1604261 h 1943514"/>
              <a:gd name="connsiteX6" fmla="*/ 374342 w 4801282"/>
              <a:gd name="connsiteY6" fmla="*/ 1604495 h 1943514"/>
              <a:gd name="connsiteX7" fmla="*/ 372031 w 4801282"/>
              <a:gd name="connsiteY7" fmla="*/ 1604262 h 1943514"/>
              <a:gd name="connsiteX8" fmla="*/ 7555 w 4801282"/>
              <a:gd name="connsiteY8" fmla="*/ 1901319 h 1943514"/>
              <a:gd name="connsiteX9" fmla="*/ 3301 w 4801282"/>
              <a:gd name="connsiteY9" fmla="*/ 1943514 h 1943514"/>
              <a:gd name="connsiteX10" fmla="*/ 0 w 4801282"/>
              <a:gd name="connsiteY10" fmla="*/ 1935545 h 1943514"/>
              <a:gd name="connsiteX11" fmla="*/ 0 w 4801282"/>
              <a:gd name="connsiteY11" fmla="*/ 71054 h 1943514"/>
              <a:gd name="connsiteX12" fmla="*/ 71054 w 4801282"/>
              <a:gd name="connsiteY12" fmla="*/ 0 h 1943514"/>
              <a:gd name="connsiteX0" fmla="*/ 71054 w 4527104"/>
              <a:gd name="connsiteY0" fmla="*/ 0 h 1943514"/>
              <a:gd name="connsiteX1" fmla="*/ 4453013 w 4527104"/>
              <a:gd name="connsiteY1" fmla="*/ 0 h 1943514"/>
              <a:gd name="connsiteX2" fmla="*/ 4524067 w 4527104"/>
              <a:gd name="connsiteY2" fmla="*/ 71054 h 1943514"/>
              <a:gd name="connsiteX3" fmla="*/ 4522480 w 4527104"/>
              <a:gd name="connsiteY3" fmla="*/ 1547019 h 1943514"/>
              <a:gd name="connsiteX4" fmla="*/ 4481998 w 4527104"/>
              <a:gd name="connsiteY4" fmla="*/ 1606550 h 1943514"/>
              <a:gd name="connsiteX5" fmla="*/ 374342 w 4527104"/>
              <a:gd name="connsiteY5" fmla="*/ 1604261 h 1943514"/>
              <a:gd name="connsiteX6" fmla="*/ 374342 w 4527104"/>
              <a:gd name="connsiteY6" fmla="*/ 1604495 h 1943514"/>
              <a:gd name="connsiteX7" fmla="*/ 372031 w 4527104"/>
              <a:gd name="connsiteY7" fmla="*/ 1604262 h 1943514"/>
              <a:gd name="connsiteX8" fmla="*/ 7555 w 4527104"/>
              <a:gd name="connsiteY8" fmla="*/ 1901319 h 1943514"/>
              <a:gd name="connsiteX9" fmla="*/ 3301 w 4527104"/>
              <a:gd name="connsiteY9" fmla="*/ 1943514 h 1943514"/>
              <a:gd name="connsiteX10" fmla="*/ 0 w 4527104"/>
              <a:gd name="connsiteY10" fmla="*/ 1935545 h 1943514"/>
              <a:gd name="connsiteX11" fmla="*/ 0 w 4527104"/>
              <a:gd name="connsiteY11" fmla="*/ 71054 h 1943514"/>
              <a:gd name="connsiteX12" fmla="*/ 71054 w 4527104"/>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81998 w 4524067"/>
              <a:gd name="connsiteY4" fmla="*/ 1606550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81998 w 4524067"/>
              <a:gd name="connsiteY4" fmla="*/ 1606550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81998 w 4524067"/>
              <a:gd name="connsiteY4" fmla="*/ 1606550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16062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16062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16062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24067" h="1943514">
                <a:moveTo>
                  <a:pt x="71054" y="0"/>
                </a:moveTo>
                <a:lnTo>
                  <a:pt x="4453013" y="0"/>
                </a:lnTo>
                <a:cubicBezTo>
                  <a:pt x="4492255" y="0"/>
                  <a:pt x="4524067" y="31812"/>
                  <a:pt x="4524067" y="71054"/>
                </a:cubicBezTo>
                <a:cubicBezTo>
                  <a:pt x="4523538" y="552723"/>
                  <a:pt x="4522346" y="1479221"/>
                  <a:pt x="4522480" y="1516062"/>
                </a:cubicBezTo>
                <a:cubicBezTo>
                  <a:pt x="4522614" y="1552903"/>
                  <a:pt x="4525654" y="1606535"/>
                  <a:pt x="4458185" y="1608931"/>
                </a:cubicBezTo>
                <a:cubicBezTo>
                  <a:pt x="4390716" y="1611327"/>
                  <a:pt x="1735623" y="1605818"/>
                  <a:pt x="374342" y="1604261"/>
                </a:cubicBezTo>
                <a:lnTo>
                  <a:pt x="374342" y="1604495"/>
                </a:lnTo>
                <a:lnTo>
                  <a:pt x="372031" y="1604262"/>
                </a:lnTo>
                <a:cubicBezTo>
                  <a:pt x="192246" y="1604262"/>
                  <a:pt x="42246" y="1731789"/>
                  <a:pt x="7555" y="1901319"/>
                </a:cubicBezTo>
                <a:lnTo>
                  <a:pt x="3301" y="1943514"/>
                </a:lnTo>
                <a:lnTo>
                  <a:pt x="0" y="1935545"/>
                </a:lnTo>
                <a:lnTo>
                  <a:pt x="0" y="71054"/>
                </a:lnTo>
                <a:cubicBezTo>
                  <a:pt x="0" y="31812"/>
                  <a:pt x="31812" y="0"/>
                  <a:pt x="71054" y="0"/>
                </a:cubicBezTo>
                <a:close/>
              </a:path>
            </a:pathLst>
          </a:custGeom>
          <a:solidFill>
            <a:schemeClr val="bg2">
              <a:alpha val="85000"/>
            </a:schemeClr>
          </a:solidFill>
        </p:spPr>
        <p:txBody>
          <a:bodyPr wrap="square" lIns="360000" tIns="144000" rIns="360000" bIns="180000">
            <a:noAutofit/>
          </a:bodyPr>
          <a:lstStyle>
            <a:lvl1pPr marL="0" indent="0">
              <a:lnSpc>
                <a:spcPct val="110000"/>
              </a:lnSpc>
              <a:spcBef>
                <a:spcPts val="0"/>
              </a:spcBef>
              <a:spcAft>
                <a:spcPts val="0"/>
              </a:spcAft>
              <a:buFontTx/>
              <a:buNone/>
              <a:defRPr sz="40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lnSpc>
                <a:spcPct val="100000"/>
              </a:lnSpc>
              <a:defRPr sz="2400" b="0">
                <a:solidFill>
                  <a:schemeClr val="bg1"/>
                </a:solidFill>
              </a:defRPr>
            </a:lvl5pPr>
            <a:lvl9pPr>
              <a:defRPr sz="3600">
                <a:solidFill>
                  <a:schemeClr val="bg1"/>
                </a:solidFill>
              </a:defRPr>
            </a:lvl9pPr>
          </a:lstStyle>
          <a:p>
            <a:pPr lvl="0"/>
            <a:r>
              <a:rPr lang="nl-NL" noProof="0" dirty="0"/>
              <a:t>Klik om tekst in te voegen</a:t>
            </a:r>
          </a:p>
        </p:txBody>
      </p:sp>
      <p:sp>
        <p:nvSpPr>
          <p:cNvPr id="4" name="Tijdelijke aanduiding voor tekst 3">
            <a:extLst>
              <a:ext uri="{FF2B5EF4-FFF2-40B4-BE49-F238E27FC236}">
                <a16:creationId xmlns:a16="http://schemas.microsoft.com/office/drawing/2014/main" id="{B5843EA3-8D9E-4442-9E97-1352961F62DC}"/>
              </a:ext>
            </a:extLst>
          </p:cNvPr>
          <p:cNvSpPr>
            <a:spLocks noGrp="1"/>
          </p:cNvSpPr>
          <p:nvPr userDrawn="1">
            <p:ph type="body" sz="quarter" idx="44" hasCustomPrompt="1"/>
          </p:nvPr>
        </p:nvSpPr>
        <p:spPr>
          <a:xfrm>
            <a:off x="1112840" y="6047907"/>
            <a:ext cx="4151353" cy="205228"/>
          </a:xfrm>
        </p:spPr>
        <p:txBody>
          <a:bodyPr/>
          <a:lstStyle>
            <a:lvl1pPr marL="0" indent="0">
              <a:buFontTx/>
              <a:buNone/>
              <a:defRPr sz="1200" b="0">
                <a:solidFill>
                  <a:schemeClr val="tx2"/>
                </a:solidFill>
              </a:defRPr>
            </a:lvl1pPr>
          </a:lstStyle>
          <a:p>
            <a:r>
              <a:rPr lang="nl-NL" dirty="0"/>
              <a:t>Naam   l   Afdeling   l   Datum</a:t>
            </a:r>
          </a:p>
          <a:p>
            <a:endParaRPr lang="nl-NL" dirty="0"/>
          </a:p>
        </p:txBody>
      </p:sp>
      <p:grpSp>
        <p:nvGrpSpPr>
          <p:cNvPr id="10" name="Groep 9">
            <a:extLst>
              <a:ext uri="{FF2B5EF4-FFF2-40B4-BE49-F238E27FC236}">
                <a16:creationId xmlns:a16="http://schemas.microsoft.com/office/drawing/2014/main" id="{79B8A86C-D6F7-40A9-89EA-CFD4ACAC3BD6}"/>
              </a:ext>
            </a:extLst>
          </p:cNvPr>
          <p:cNvGrpSpPr/>
          <p:nvPr userDrawn="1"/>
        </p:nvGrpSpPr>
        <p:grpSpPr>
          <a:xfrm>
            <a:off x="12391602" y="-35634"/>
            <a:ext cx="3617468" cy="6855225"/>
            <a:chOff x="12391601" y="-35635"/>
            <a:chExt cx="3617468" cy="6855225"/>
          </a:xfrm>
        </p:grpSpPr>
        <p:sp>
          <p:nvSpPr>
            <p:cNvPr id="46" name="Rechthoek 45">
              <a:extLst>
                <a:ext uri="{FF2B5EF4-FFF2-40B4-BE49-F238E27FC236}">
                  <a16:creationId xmlns:a16="http://schemas.microsoft.com/office/drawing/2014/main" id="{DEA27E1C-D9A6-4B90-8A80-4671E58A201F}"/>
                </a:ext>
              </a:extLst>
            </p:cNvPr>
            <p:cNvSpPr/>
            <p:nvPr userDrawn="1"/>
          </p:nvSpPr>
          <p:spPr>
            <a:xfrm>
              <a:off x="12391601" y="-35635"/>
              <a:ext cx="3468814" cy="234791"/>
            </a:xfrm>
            <a:prstGeom prst="rect">
              <a:avLst/>
            </a:prstGeom>
            <a:noFill/>
            <a:ln w="25400" cap="flat" cmpd="sng" algn="ctr">
              <a:noFill/>
              <a:prstDash val="solid"/>
            </a:ln>
            <a:effectLst/>
          </p:spPr>
          <p:txBody>
            <a:bodyPr lIns="0" tIns="0" rIns="0" bIns="0" rtlCol="0" anchor="ctr"/>
            <a:lstStyle/>
            <a:p>
              <a:pPr marL="0" marR="0" lvl="0" indent="0" defTabSz="914377"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grpSp>
          <p:nvGrpSpPr>
            <p:cNvPr id="8" name="Groep 7">
              <a:extLst>
                <a:ext uri="{FF2B5EF4-FFF2-40B4-BE49-F238E27FC236}">
                  <a16:creationId xmlns:a16="http://schemas.microsoft.com/office/drawing/2014/main" id="{FCB88170-0EED-4E86-9437-47023B08C1DC}"/>
                </a:ext>
              </a:extLst>
            </p:cNvPr>
            <p:cNvGrpSpPr/>
            <p:nvPr userDrawn="1"/>
          </p:nvGrpSpPr>
          <p:grpSpPr>
            <a:xfrm>
              <a:off x="12391601" y="241635"/>
              <a:ext cx="3617468" cy="1668162"/>
              <a:chOff x="12391601" y="241635"/>
              <a:chExt cx="3617468" cy="1668162"/>
            </a:xfrm>
          </p:grpSpPr>
          <p:cxnSp>
            <p:nvCxnSpPr>
              <p:cNvPr id="48" name="Rechte verbindingslijn 47">
                <a:extLst>
                  <a:ext uri="{FF2B5EF4-FFF2-40B4-BE49-F238E27FC236}">
                    <a16:creationId xmlns:a16="http://schemas.microsoft.com/office/drawing/2014/main" id="{7C8C8D3C-5844-4239-AA65-BF3AEE5EA577}"/>
                  </a:ext>
                </a:extLst>
              </p:cNvPr>
              <p:cNvCxnSpPr>
                <a:cxnSpLocks/>
              </p:cNvCxnSpPr>
              <p:nvPr userDrawn="1"/>
            </p:nvCxnSpPr>
            <p:spPr>
              <a:xfrm>
                <a:off x="12397261" y="241635"/>
                <a:ext cx="3600000" cy="0"/>
              </a:xfrm>
              <a:prstGeom prst="line">
                <a:avLst/>
              </a:prstGeom>
              <a:noFill/>
              <a:ln w="3175" cap="flat" cmpd="sng" algn="ctr">
                <a:solidFill>
                  <a:schemeClr val="accent1"/>
                </a:solidFill>
                <a:prstDash val="solid"/>
              </a:ln>
              <a:effectLst/>
            </p:spPr>
          </p:cxnSp>
          <p:sp>
            <p:nvSpPr>
              <p:cNvPr id="55" name="Ovaal 54">
                <a:extLst>
                  <a:ext uri="{FF2B5EF4-FFF2-40B4-BE49-F238E27FC236}">
                    <a16:creationId xmlns:a16="http://schemas.microsoft.com/office/drawing/2014/main" id="{DF83F404-BBBA-47D2-9082-856826C9D794}"/>
                  </a:ext>
                </a:extLst>
              </p:cNvPr>
              <p:cNvSpPr/>
              <p:nvPr userDrawn="1"/>
            </p:nvSpPr>
            <p:spPr>
              <a:xfrm>
                <a:off x="12391601" y="35407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56" name="Rechthoek 55">
                <a:extLst>
                  <a:ext uri="{FF2B5EF4-FFF2-40B4-BE49-F238E27FC236}">
                    <a16:creationId xmlns:a16="http://schemas.microsoft.com/office/drawing/2014/main" id="{A91BE3D7-1799-4334-93C2-5612154247B4}"/>
                  </a:ext>
                </a:extLst>
              </p:cNvPr>
              <p:cNvSpPr/>
              <p:nvPr userDrawn="1"/>
            </p:nvSpPr>
            <p:spPr>
              <a:xfrm>
                <a:off x="12757282" y="420133"/>
                <a:ext cx="3251787" cy="1410265"/>
              </a:xfrm>
              <a:prstGeom prst="rect">
                <a:avLst/>
              </a:prstGeom>
              <a:noFill/>
              <a:ln w="25400" cap="flat" cmpd="sng" algn="ctr">
                <a:noFill/>
                <a:prstDash val="solid"/>
              </a:ln>
              <a:effectLst/>
            </p:spPr>
            <p:txBody>
              <a:bodyPr lIns="0" tIns="0" rIns="0" bIns="0" rtlCol="0" anchor="t"/>
              <a:lstStyle/>
              <a:p>
                <a:pPr marL="0" marR="0" lvl="0" indent="0" defTabSz="914377"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Open eerst het selectievenster.</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´Selecteren´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vervolgens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´Selectievenster´</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netwerkwolk en bekijk in het selectievenster welke laag dit is. </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(PowerPoint highlight de geselecteerde laag) </a:t>
                </a:r>
                <a:b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         </a:t>
                </a:r>
                <a:b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         </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vervolgens op het oog-icoontje</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achter de laag om deze tijdelijk uit te zetten.</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58" name="Groep 57">
                <a:extLst>
                  <a:ext uri="{FF2B5EF4-FFF2-40B4-BE49-F238E27FC236}">
                    <a16:creationId xmlns:a16="http://schemas.microsoft.com/office/drawing/2014/main" id="{8B27E3A5-843B-4067-A9CE-BC4709846780}"/>
                  </a:ext>
                </a:extLst>
              </p:cNvPr>
              <p:cNvGrpSpPr/>
              <p:nvPr userDrawn="1"/>
            </p:nvGrpSpPr>
            <p:grpSpPr>
              <a:xfrm>
                <a:off x="12773230" y="1624827"/>
                <a:ext cx="299393" cy="284970"/>
                <a:chOff x="7542034" y="2022159"/>
                <a:chExt cx="1015112" cy="966198"/>
              </a:xfrm>
            </p:grpSpPr>
            <p:grpSp>
              <p:nvGrpSpPr>
                <p:cNvPr id="119" name="Groep 118">
                  <a:extLst>
                    <a:ext uri="{FF2B5EF4-FFF2-40B4-BE49-F238E27FC236}">
                      <a16:creationId xmlns:a16="http://schemas.microsoft.com/office/drawing/2014/main" id="{D5509482-8AF2-45D8-B3A6-4B766E1DD210}"/>
                    </a:ext>
                  </a:extLst>
                </p:cNvPr>
                <p:cNvGrpSpPr/>
                <p:nvPr userDrawn="1"/>
              </p:nvGrpSpPr>
              <p:grpSpPr>
                <a:xfrm>
                  <a:off x="7542034" y="2022159"/>
                  <a:ext cx="1015112" cy="690272"/>
                  <a:chOff x="7542034" y="2022159"/>
                  <a:chExt cx="1015112" cy="690272"/>
                </a:xfrm>
              </p:grpSpPr>
              <p:sp>
                <p:nvSpPr>
                  <p:cNvPr id="122" name="Rechthoek 121">
                    <a:extLst>
                      <a:ext uri="{FF2B5EF4-FFF2-40B4-BE49-F238E27FC236}">
                        <a16:creationId xmlns:a16="http://schemas.microsoft.com/office/drawing/2014/main" id="{4BB91B61-FC02-42A4-8065-99CDA902C7E3}"/>
                      </a:ext>
                    </a:extLst>
                  </p:cNvPr>
                  <p:cNvSpPr/>
                  <p:nvPr userDrawn="1"/>
                </p:nvSpPr>
                <p:spPr>
                  <a:xfrm>
                    <a:off x="7542034" y="2043689"/>
                    <a:ext cx="972767" cy="66874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3" name="Rechthoek 122">
                    <a:extLst>
                      <a:ext uri="{FF2B5EF4-FFF2-40B4-BE49-F238E27FC236}">
                        <a16:creationId xmlns:a16="http://schemas.microsoft.com/office/drawing/2014/main" id="{4BE7A660-1673-4A09-BD1A-68FA3FCE2037}"/>
                      </a:ext>
                    </a:extLst>
                  </p:cNvPr>
                  <p:cNvSpPr/>
                  <p:nvPr userDrawn="1"/>
                </p:nvSpPr>
                <p:spPr>
                  <a:xfrm>
                    <a:off x="8509014" y="2022159"/>
                    <a:ext cx="48132" cy="668742"/>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20" name="Boog 119">
                  <a:extLst>
                    <a:ext uri="{FF2B5EF4-FFF2-40B4-BE49-F238E27FC236}">
                      <a16:creationId xmlns:a16="http://schemas.microsoft.com/office/drawing/2014/main" id="{61F7DF53-F11C-41F0-BC8B-E7F933CB3B3A}"/>
                    </a:ext>
                  </a:extLst>
                </p:cNvPr>
                <p:cNvSpPr/>
                <p:nvPr userDrawn="1"/>
              </p:nvSpPr>
              <p:spPr>
                <a:xfrm rot="16200000">
                  <a:off x="7636338" y="2186105"/>
                  <a:ext cx="767719" cy="836785"/>
                </a:xfrm>
                <a:prstGeom prst="arc">
                  <a:avLst>
                    <a:gd name="adj1" fmla="val 18016347"/>
                    <a:gd name="adj2" fmla="val 3442896"/>
                  </a:avLst>
                </a:prstGeom>
                <a:noFill/>
                <a:ln w="28575" cap="rnd" cmpd="sng" algn="ctr">
                  <a:solidFill>
                    <a:srgbClr val="5C5C5C"/>
                  </a:solidFill>
                  <a:prstDash val="solid"/>
                </a:ln>
                <a:effectLst/>
              </p:spPr>
              <p:txBody>
                <a:bodyPr rtlCol="0" anchor="ctr"/>
                <a:lstStyle/>
                <a:p>
                  <a:pPr algn="ctr"/>
                  <a:endParaRPr lang="nl-NL" sz="1800" noProof="0"/>
                </a:p>
              </p:txBody>
            </p:sp>
            <p:sp>
              <p:nvSpPr>
                <p:cNvPr id="121" name="Ovaal 120">
                  <a:extLst>
                    <a:ext uri="{FF2B5EF4-FFF2-40B4-BE49-F238E27FC236}">
                      <a16:creationId xmlns:a16="http://schemas.microsoft.com/office/drawing/2014/main" id="{495C4472-BBCC-4532-9CA5-E4DDD0871AA0}"/>
                    </a:ext>
                  </a:extLst>
                </p:cNvPr>
                <p:cNvSpPr/>
                <p:nvPr userDrawn="1"/>
              </p:nvSpPr>
              <p:spPr>
                <a:xfrm>
                  <a:off x="7932003" y="2329618"/>
                  <a:ext cx="176387" cy="176382"/>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09" name="Meer informatie">
              <a:extLst>
                <a:ext uri="{FF2B5EF4-FFF2-40B4-BE49-F238E27FC236}">
                  <a16:creationId xmlns:a16="http://schemas.microsoft.com/office/drawing/2014/main" id="{D35736F3-20B4-4733-AE30-7FB1E8DABEA5}"/>
                </a:ext>
              </a:extLst>
            </p:cNvPr>
            <p:cNvGrpSpPr/>
            <p:nvPr userDrawn="1"/>
          </p:nvGrpSpPr>
          <p:grpSpPr>
            <a:xfrm>
              <a:off x="12396764" y="6036317"/>
              <a:ext cx="3600499" cy="783273"/>
              <a:chOff x="-3741486" y="3386444"/>
              <a:chExt cx="3600499" cy="783273"/>
            </a:xfrm>
          </p:grpSpPr>
          <p:sp>
            <p:nvSpPr>
              <p:cNvPr id="255" name="Freeform 101">
                <a:extLst>
                  <a:ext uri="{FF2B5EF4-FFF2-40B4-BE49-F238E27FC236}">
                    <a16:creationId xmlns:a16="http://schemas.microsoft.com/office/drawing/2014/main" id="{2AD8D760-9F00-4C1A-A5D1-9B95E71CFD2F}"/>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56" name="Rechthoek 255">
                <a:extLst>
                  <a:ext uri="{FF2B5EF4-FFF2-40B4-BE49-F238E27FC236}">
                    <a16:creationId xmlns:a16="http://schemas.microsoft.com/office/drawing/2014/main" id="{B994F100-F741-4975-ADB9-1B4A3B6A1573}"/>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377"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57" name="Rechte verbindingslijn 256">
                <a:extLst>
                  <a:ext uri="{FF2B5EF4-FFF2-40B4-BE49-F238E27FC236}">
                    <a16:creationId xmlns:a16="http://schemas.microsoft.com/office/drawing/2014/main" id="{E5DD7170-41D4-41DD-97E1-689CEB155DCA}"/>
                  </a:ext>
                </a:extLst>
              </p:cNvPr>
              <p:cNvCxnSpPr>
                <a:cxnSpLocks/>
              </p:cNvCxnSpPr>
              <p:nvPr userDrawn="1"/>
            </p:nvCxnSpPr>
            <p:spPr>
              <a:xfrm>
                <a:off x="-3740987" y="4169717"/>
                <a:ext cx="3600000" cy="0"/>
              </a:xfrm>
              <a:prstGeom prst="line">
                <a:avLst/>
              </a:prstGeom>
              <a:noFill/>
              <a:ln w="3175" cap="flat" cmpd="sng" algn="ctr">
                <a:solidFill>
                  <a:schemeClr val="accent1"/>
                </a:solidFill>
                <a:prstDash val="solid"/>
              </a:ln>
              <a:effectLst/>
            </p:spPr>
          </p:cxnSp>
        </p:grpSp>
        <p:sp>
          <p:nvSpPr>
            <p:cNvPr id="211" name="Ovaal 210">
              <a:extLst>
                <a:ext uri="{FF2B5EF4-FFF2-40B4-BE49-F238E27FC236}">
                  <a16:creationId xmlns:a16="http://schemas.microsoft.com/office/drawing/2014/main" id="{046646EE-8BDB-49D2-AD72-7BBD1EC1CFF8}"/>
                </a:ext>
              </a:extLst>
            </p:cNvPr>
            <p:cNvSpPr/>
            <p:nvPr userDrawn="1"/>
          </p:nvSpPr>
          <p:spPr>
            <a:xfrm>
              <a:off x="12391601" y="203316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cxnSp>
          <p:nvCxnSpPr>
            <p:cNvPr id="212" name="Rechte verbindingslijn 211">
              <a:extLst>
                <a:ext uri="{FF2B5EF4-FFF2-40B4-BE49-F238E27FC236}">
                  <a16:creationId xmlns:a16="http://schemas.microsoft.com/office/drawing/2014/main" id="{F489E8D7-CD43-4AD2-8108-95715E6ABC12}"/>
                </a:ext>
              </a:extLst>
            </p:cNvPr>
            <p:cNvCxnSpPr>
              <a:cxnSpLocks/>
            </p:cNvCxnSpPr>
            <p:nvPr userDrawn="1"/>
          </p:nvCxnSpPr>
          <p:spPr>
            <a:xfrm>
              <a:off x="12397261" y="1956967"/>
              <a:ext cx="3600000" cy="0"/>
            </a:xfrm>
            <a:prstGeom prst="line">
              <a:avLst/>
            </a:prstGeom>
            <a:noFill/>
            <a:ln w="3175" cap="flat" cmpd="sng" algn="ctr">
              <a:solidFill>
                <a:schemeClr val="accent1"/>
              </a:solidFill>
              <a:prstDash val="solid"/>
            </a:ln>
            <a:effectLst/>
          </p:spPr>
        </p:cxnSp>
        <p:cxnSp>
          <p:nvCxnSpPr>
            <p:cNvPr id="213" name="Rechte verbindingslijn 212">
              <a:extLst>
                <a:ext uri="{FF2B5EF4-FFF2-40B4-BE49-F238E27FC236}">
                  <a16:creationId xmlns:a16="http://schemas.microsoft.com/office/drawing/2014/main" id="{E7E12468-AB4D-4ED7-B21D-78098813419B}"/>
                </a:ext>
              </a:extLst>
            </p:cNvPr>
            <p:cNvCxnSpPr>
              <a:cxnSpLocks/>
            </p:cNvCxnSpPr>
            <p:nvPr userDrawn="1"/>
          </p:nvCxnSpPr>
          <p:spPr>
            <a:xfrm>
              <a:off x="12397261" y="3168410"/>
              <a:ext cx="3600000" cy="0"/>
            </a:xfrm>
            <a:prstGeom prst="line">
              <a:avLst/>
            </a:prstGeom>
            <a:noFill/>
            <a:ln w="3175" cap="flat" cmpd="sng" algn="ctr">
              <a:solidFill>
                <a:schemeClr val="accent1"/>
              </a:solidFill>
              <a:prstDash val="solid"/>
            </a:ln>
            <a:effectLst/>
          </p:spPr>
        </p:cxnSp>
        <p:sp>
          <p:nvSpPr>
            <p:cNvPr id="214" name="Rechthoek 213">
              <a:extLst>
                <a:ext uri="{FF2B5EF4-FFF2-40B4-BE49-F238E27FC236}">
                  <a16:creationId xmlns:a16="http://schemas.microsoft.com/office/drawing/2014/main" id="{FE41AF1B-B694-44A9-AFAF-1CAD03433E0F}"/>
                </a:ext>
              </a:extLst>
            </p:cNvPr>
            <p:cNvSpPr/>
            <p:nvPr userDrawn="1"/>
          </p:nvSpPr>
          <p:spPr>
            <a:xfrm>
              <a:off x="12757281" y="2023029"/>
              <a:ext cx="3251787" cy="595423"/>
            </a:xfrm>
            <a:prstGeom prst="rect">
              <a:avLst/>
            </a:prstGeom>
            <a:noFill/>
            <a:ln w="25400" cap="flat" cmpd="sng" algn="ctr">
              <a:noFill/>
              <a:prstDash val="solid"/>
            </a:ln>
            <a:effectLst/>
          </p:spPr>
          <p:txBody>
            <a:bodyPr lIns="0" tIns="0" rIns="0" bIns="0" rtlCol="0" anchor="t"/>
            <a:lstStyle/>
            <a:p>
              <a:pPr marL="0" marR="0" lvl="0" indent="0" defTabSz="914377"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afbeelding door deze te selecteren en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´Delete´-toets </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 drukken. Klik dan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215" name="Rechte verbindingslijn 214">
              <a:extLst>
                <a:ext uri="{FF2B5EF4-FFF2-40B4-BE49-F238E27FC236}">
                  <a16:creationId xmlns:a16="http://schemas.microsoft.com/office/drawing/2014/main" id="{59561620-3A70-4036-A16E-CC5D325876C6}"/>
                </a:ext>
              </a:extLst>
            </p:cNvPr>
            <p:cNvCxnSpPr>
              <a:cxnSpLocks/>
            </p:cNvCxnSpPr>
            <p:nvPr userDrawn="1"/>
          </p:nvCxnSpPr>
          <p:spPr>
            <a:xfrm>
              <a:off x="12397261" y="5918434"/>
              <a:ext cx="3600000" cy="0"/>
            </a:xfrm>
            <a:prstGeom prst="line">
              <a:avLst/>
            </a:prstGeom>
            <a:noFill/>
            <a:ln w="3175" cap="flat" cmpd="sng" algn="ctr">
              <a:solidFill>
                <a:schemeClr val="accent1"/>
              </a:solidFill>
              <a:prstDash val="solid"/>
            </a:ln>
            <a:effectLst/>
          </p:spPr>
        </p:cxnSp>
        <p:sp>
          <p:nvSpPr>
            <p:cNvPr id="216" name="Ovaal 215">
              <a:extLst>
                <a:ext uri="{FF2B5EF4-FFF2-40B4-BE49-F238E27FC236}">
                  <a16:creationId xmlns:a16="http://schemas.microsoft.com/office/drawing/2014/main" id="{E3D1497A-BCA8-4AA9-A95E-A51CB481D7DC}"/>
                </a:ext>
              </a:extLst>
            </p:cNvPr>
            <p:cNvSpPr/>
            <p:nvPr userDrawn="1"/>
          </p:nvSpPr>
          <p:spPr>
            <a:xfrm>
              <a:off x="12391601" y="329687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217" name="Rechthoek 216">
              <a:extLst>
                <a:ext uri="{FF2B5EF4-FFF2-40B4-BE49-F238E27FC236}">
                  <a16:creationId xmlns:a16="http://schemas.microsoft.com/office/drawing/2014/main" id="{50497EFF-FCE1-4AD2-A237-C9767DBF2AC7}"/>
                </a:ext>
              </a:extLst>
            </p:cNvPr>
            <p:cNvSpPr/>
            <p:nvPr userDrawn="1"/>
          </p:nvSpPr>
          <p:spPr>
            <a:xfrm>
              <a:off x="12757282" y="3362938"/>
              <a:ext cx="2817995" cy="318048"/>
            </a:xfrm>
            <a:prstGeom prst="rect">
              <a:avLst/>
            </a:prstGeom>
            <a:noFill/>
            <a:ln w="25400" cap="flat" cmpd="sng" algn="ctr">
              <a:noFill/>
              <a:prstDash val="solid"/>
            </a:ln>
            <a:effectLst/>
          </p:spPr>
          <p:txBody>
            <a:bodyPr lIns="0" tIns="0" rIns="0" bIns="0" rtlCol="0" anchor="t"/>
            <a:lstStyle/>
            <a:p>
              <a:pPr marL="0" marR="0" lvl="0" indent="0" defTabSz="914377"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218" name="Groep 217">
              <a:extLst>
                <a:ext uri="{FF2B5EF4-FFF2-40B4-BE49-F238E27FC236}">
                  <a16:creationId xmlns:a16="http://schemas.microsoft.com/office/drawing/2014/main" id="{128B55AF-DB3B-41B1-9356-146D7560EB97}"/>
                </a:ext>
              </a:extLst>
            </p:cNvPr>
            <p:cNvGrpSpPr/>
            <p:nvPr userDrawn="1"/>
          </p:nvGrpSpPr>
          <p:grpSpPr>
            <a:xfrm>
              <a:off x="12757282" y="3775027"/>
              <a:ext cx="825500" cy="209550"/>
              <a:chOff x="13504624" y="2482850"/>
              <a:chExt cx="825500" cy="209550"/>
            </a:xfrm>
          </p:grpSpPr>
          <p:sp>
            <p:nvSpPr>
              <p:cNvPr id="252" name="Rechthoek 251">
                <a:extLst>
                  <a:ext uri="{FF2B5EF4-FFF2-40B4-BE49-F238E27FC236}">
                    <a16:creationId xmlns:a16="http://schemas.microsoft.com/office/drawing/2014/main" id="{B706CE8A-091C-43E1-9BAE-5DCC2A5630B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253" name="Rechte verbindingslijn 252">
                <a:extLst>
                  <a:ext uri="{FF2B5EF4-FFF2-40B4-BE49-F238E27FC236}">
                    <a16:creationId xmlns:a16="http://schemas.microsoft.com/office/drawing/2014/main" id="{AC7923D8-F5D6-4386-93B2-97469F5AD52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54" name="Gelijkbenige driehoek 253">
                <a:extLst>
                  <a:ext uri="{FF2B5EF4-FFF2-40B4-BE49-F238E27FC236}">
                    <a16:creationId xmlns:a16="http://schemas.microsoft.com/office/drawing/2014/main" id="{347F372E-0700-4304-8D50-2CDD0B71C0F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219" name="Groep 218">
              <a:extLst>
                <a:ext uri="{FF2B5EF4-FFF2-40B4-BE49-F238E27FC236}">
                  <a16:creationId xmlns:a16="http://schemas.microsoft.com/office/drawing/2014/main" id="{E6219F9E-D1EA-405D-A134-69A40DEEDCF9}"/>
                </a:ext>
              </a:extLst>
            </p:cNvPr>
            <p:cNvGrpSpPr/>
            <p:nvPr userDrawn="1"/>
          </p:nvGrpSpPr>
          <p:grpSpPr>
            <a:xfrm>
              <a:off x="12757282" y="2806349"/>
              <a:ext cx="294789" cy="318837"/>
              <a:chOff x="14466489" y="1001519"/>
              <a:chExt cx="290627" cy="314336"/>
            </a:xfrm>
          </p:grpSpPr>
          <p:sp>
            <p:nvSpPr>
              <p:cNvPr id="246" name="Rechthoek 245">
                <a:extLst>
                  <a:ext uri="{FF2B5EF4-FFF2-40B4-BE49-F238E27FC236}">
                    <a16:creationId xmlns:a16="http://schemas.microsoft.com/office/drawing/2014/main" id="{7BA0AFFA-BB09-4A96-A030-334E070DBCB2}"/>
                  </a:ext>
                </a:extLst>
              </p:cNvPr>
              <p:cNvSpPr/>
              <p:nvPr userDrawn="1"/>
            </p:nvSpPr>
            <p:spPr>
              <a:xfrm>
                <a:off x="14466489" y="1001519"/>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47" name="Ovaal 246">
                <a:extLst>
                  <a:ext uri="{FF2B5EF4-FFF2-40B4-BE49-F238E27FC236}">
                    <a16:creationId xmlns:a16="http://schemas.microsoft.com/office/drawing/2014/main" id="{EBDE3D0A-495A-46F0-9372-AFD0828B593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48" name="Vrije vorm: vorm 247">
                <a:extLst>
                  <a:ext uri="{FF2B5EF4-FFF2-40B4-BE49-F238E27FC236}">
                    <a16:creationId xmlns:a16="http://schemas.microsoft.com/office/drawing/2014/main" id="{C1E387BB-D6C9-4360-A9CB-14E142EE750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49" name="Rechthoek: afgeronde hoeken 248">
                <a:extLst>
                  <a:ext uri="{FF2B5EF4-FFF2-40B4-BE49-F238E27FC236}">
                    <a16:creationId xmlns:a16="http://schemas.microsoft.com/office/drawing/2014/main" id="{605ADD33-8C54-4D29-B23C-FE1FBFD3C217}"/>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250" name="Rechte verbindingslijn 249">
                <a:extLst>
                  <a:ext uri="{FF2B5EF4-FFF2-40B4-BE49-F238E27FC236}">
                    <a16:creationId xmlns:a16="http://schemas.microsoft.com/office/drawing/2014/main" id="{6AF6ECB9-0E7B-4E4B-A13C-41EA21C69975}"/>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51" name="Rechte verbindingslijn 250">
                <a:extLst>
                  <a:ext uri="{FF2B5EF4-FFF2-40B4-BE49-F238E27FC236}">
                    <a16:creationId xmlns:a16="http://schemas.microsoft.com/office/drawing/2014/main" id="{F0A24998-0971-4E64-BF60-3E84C6F595AD}"/>
                  </a:ext>
                </a:extLst>
              </p:cNvPr>
              <p:cNvCxnSpPr>
                <a:cxnSpLocks/>
                <a:stCxn id="249"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20" name="Ovaal 219">
              <a:extLst>
                <a:ext uri="{FF2B5EF4-FFF2-40B4-BE49-F238E27FC236}">
                  <a16:creationId xmlns:a16="http://schemas.microsoft.com/office/drawing/2014/main" id="{E8D1DFBF-EC81-47F3-93A2-6FCACD7430CA}"/>
                </a:ext>
              </a:extLst>
            </p:cNvPr>
            <p:cNvSpPr/>
            <p:nvPr userDrawn="1"/>
          </p:nvSpPr>
          <p:spPr>
            <a:xfrm>
              <a:off x="12391601" y="420842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221" name="Rechthoek 220">
              <a:extLst>
                <a:ext uri="{FF2B5EF4-FFF2-40B4-BE49-F238E27FC236}">
                  <a16:creationId xmlns:a16="http://schemas.microsoft.com/office/drawing/2014/main" id="{82863B15-100E-4E90-B3F3-1BE66BF2ACE6}"/>
                </a:ext>
              </a:extLst>
            </p:cNvPr>
            <p:cNvSpPr/>
            <p:nvPr userDrawn="1"/>
          </p:nvSpPr>
          <p:spPr>
            <a:xfrm>
              <a:off x="12757283" y="4274492"/>
              <a:ext cx="2817996" cy="433206"/>
            </a:xfrm>
            <a:prstGeom prst="rect">
              <a:avLst/>
            </a:prstGeom>
            <a:noFill/>
            <a:ln w="25400" cap="flat" cmpd="sng" algn="ctr">
              <a:noFill/>
              <a:prstDash val="solid"/>
            </a:ln>
            <a:effectLst/>
          </p:spPr>
          <p:txBody>
            <a:bodyPr lIns="0" tIns="0" rIns="0" bIns="0" rtlCol="0" anchor="t"/>
            <a:lstStyle/>
            <a:p>
              <a:pPr marL="0" marR="0" lvl="0" indent="0" defTabSz="914377"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miniatuurweergave van de dia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222" name="Rechte verbindingslijn 221">
              <a:extLst>
                <a:ext uri="{FF2B5EF4-FFF2-40B4-BE49-F238E27FC236}">
                  <a16:creationId xmlns:a16="http://schemas.microsoft.com/office/drawing/2014/main" id="{FD76EEDF-37C8-4839-AFC3-83C5447AFEA6}"/>
                </a:ext>
              </a:extLst>
            </p:cNvPr>
            <p:cNvCxnSpPr>
              <a:cxnSpLocks/>
            </p:cNvCxnSpPr>
            <p:nvPr userDrawn="1"/>
          </p:nvCxnSpPr>
          <p:spPr>
            <a:xfrm>
              <a:off x="12397261" y="4090266"/>
              <a:ext cx="3600000" cy="0"/>
            </a:xfrm>
            <a:prstGeom prst="line">
              <a:avLst/>
            </a:prstGeom>
            <a:noFill/>
            <a:ln w="3175" cap="flat" cmpd="sng" algn="ctr">
              <a:solidFill>
                <a:schemeClr val="accent1"/>
              </a:solidFill>
              <a:prstDash val="solid"/>
            </a:ln>
            <a:effectLst/>
          </p:spPr>
        </p:cxnSp>
        <p:sp>
          <p:nvSpPr>
            <p:cNvPr id="223" name="Rechthoek 222">
              <a:extLst>
                <a:ext uri="{FF2B5EF4-FFF2-40B4-BE49-F238E27FC236}">
                  <a16:creationId xmlns:a16="http://schemas.microsoft.com/office/drawing/2014/main" id="{6EA2D284-5C3A-4A36-9986-8DB028EAA549}"/>
                </a:ext>
              </a:extLst>
            </p:cNvPr>
            <p:cNvSpPr/>
            <p:nvPr userDrawn="1"/>
          </p:nvSpPr>
          <p:spPr>
            <a:xfrm>
              <a:off x="12654153" y="4829387"/>
              <a:ext cx="1624926" cy="805220"/>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chemeClr val="tx1"/>
                </a:solidFill>
              </a:endParaRPr>
            </a:p>
          </p:txBody>
        </p:sp>
        <p:grpSp>
          <p:nvGrpSpPr>
            <p:cNvPr id="224" name="Groep 223">
              <a:extLst>
                <a:ext uri="{FF2B5EF4-FFF2-40B4-BE49-F238E27FC236}">
                  <a16:creationId xmlns:a16="http://schemas.microsoft.com/office/drawing/2014/main" id="{DDAD18EA-9417-4299-A786-B8678AA78AA3}"/>
                </a:ext>
              </a:extLst>
            </p:cNvPr>
            <p:cNvGrpSpPr/>
            <p:nvPr userDrawn="1"/>
          </p:nvGrpSpPr>
          <p:grpSpPr>
            <a:xfrm>
              <a:off x="13614067" y="5125661"/>
              <a:ext cx="1195438" cy="678267"/>
              <a:chOff x="12757284" y="3224292"/>
              <a:chExt cx="1195438" cy="678267"/>
            </a:xfrm>
          </p:grpSpPr>
          <p:sp>
            <p:nvSpPr>
              <p:cNvPr id="225" name="Rechthoek 224">
                <a:extLst>
                  <a:ext uri="{FF2B5EF4-FFF2-40B4-BE49-F238E27FC236}">
                    <a16:creationId xmlns:a16="http://schemas.microsoft.com/office/drawing/2014/main" id="{F5B1E977-8E7D-40FD-9CCF-2978FE5C19BA}"/>
                  </a:ext>
                </a:extLst>
              </p:cNvPr>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26" name="Rechthoek 225">
                <a:extLst>
                  <a:ext uri="{FF2B5EF4-FFF2-40B4-BE49-F238E27FC236}">
                    <a16:creationId xmlns:a16="http://schemas.microsoft.com/office/drawing/2014/main" id="{31BADEB8-1C41-4F89-BE57-EC58517A49A6}"/>
                  </a:ext>
                </a:extLst>
              </p:cNvPr>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27" name="Groep 226">
                <a:extLst>
                  <a:ext uri="{FF2B5EF4-FFF2-40B4-BE49-F238E27FC236}">
                    <a16:creationId xmlns:a16="http://schemas.microsoft.com/office/drawing/2014/main" id="{FFFEE67E-DAA1-473E-9E65-8EC36D145B9C}"/>
                  </a:ext>
                </a:extLst>
              </p:cNvPr>
              <p:cNvGrpSpPr/>
              <p:nvPr userDrawn="1"/>
            </p:nvGrpSpPr>
            <p:grpSpPr>
              <a:xfrm>
                <a:off x="12839234" y="3289794"/>
                <a:ext cx="155951" cy="131922"/>
                <a:chOff x="12968836" y="3354170"/>
                <a:chExt cx="404806" cy="342433"/>
              </a:xfrm>
            </p:grpSpPr>
            <p:sp>
              <p:nvSpPr>
                <p:cNvPr id="240" name="Rechthoek: afgeronde hoeken 239">
                  <a:extLst>
                    <a:ext uri="{FF2B5EF4-FFF2-40B4-BE49-F238E27FC236}">
                      <a16:creationId xmlns:a16="http://schemas.microsoft.com/office/drawing/2014/main" id="{72AE85B2-B1FA-4436-96EC-23925E8B12D3}"/>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41" name="Rechthoek 240">
                  <a:extLst>
                    <a:ext uri="{FF2B5EF4-FFF2-40B4-BE49-F238E27FC236}">
                      <a16:creationId xmlns:a16="http://schemas.microsoft.com/office/drawing/2014/main" id="{47E95087-B69D-4561-AEBC-979944915405}"/>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42" name="Rechthoek 241">
                  <a:extLst>
                    <a:ext uri="{FF2B5EF4-FFF2-40B4-BE49-F238E27FC236}">
                      <a16:creationId xmlns:a16="http://schemas.microsoft.com/office/drawing/2014/main" id="{E4EBFAAD-2E83-4115-843B-C0CE41EBEA5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43" name="Rechthoek 242">
                  <a:extLst>
                    <a:ext uri="{FF2B5EF4-FFF2-40B4-BE49-F238E27FC236}">
                      <a16:creationId xmlns:a16="http://schemas.microsoft.com/office/drawing/2014/main" id="{175ABCB2-91EB-44F0-ABCA-1BFA57C802CC}"/>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44" name="Rechthoek 243">
                  <a:extLst>
                    <a:ext uri="{FF2B5EF4-FFF2-40B4-BE49-F238E27FC236}">
                      <a16:creationId xmlns:a16="http://schemas.microsoft.com/office/drawing/2014/main" id="{CBF61752-33AF-46FC-B7AD-FD105C817553}"/>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45" name="Rechthoek 244">
                  <a:extLst>
                    <a:ext uri="{FF2B5EF4-FFF2-40B4-BE49-F238E27FC236}">
                      <a16:creationId xmlns:a16="http://schemas.microsoft.com/office/drawing/2014/main" id="{5981F871-0CBD-4679-BA77-0380A4518E0F}"/>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228" name="Groep 227">
                <a:extLst>
                  <a:ext uri="{FF2B5EF4-FFF2-40B4-BE49-F238E27FC236}">
                    <a16:creationId xmlns:a16="http://schemas.microsoft.com/office/drawing/2014/main" id="{CAD3DDA2-6A0F-42C1-8281-A8B7BFEE7BEF}"/>
                  </a:ext>
                </a:extLst>
              </p:cNvPr>
              <p:cNvGrpSpPr/>
              <p:nvPr userDrawn="1"/>
            </p:nvGrpSpPr>
            <p:grpSpPr>
              <a:xfrm>
                <a:off x="12819679" y="3589117"/>
                <a:ext cx="166739" cy="218963"/>
                <a:chOff x="12940828" y="3950597"/>
                <a:chExt cx="432813" cy="568367"/>
              </a:xfrm>
            </p:grpSpPr>
            <p:grpSp>
              <p:nvGrpSpPr>
                <p:cNvPr id="232" name="Groep 231">
                  <a:extLst>
                    <a:ext uri="{FF2B5EF4-FFF2-40B4-BE49-F238E27FC236}">
                      <a16:creationId xmlns:a16="http://schemas.microsoft.com/office/drawing/2014/main" id="{8E72834B-DBED-4D76-9884-6EF7D115CD40}"/>
                    </a:ext>
                  </a:extLst>
                </p:cNvPr>
                <p:cNvGrpSpPr/>
                <p:nvPr userDrawn="1"/>
              </p:nvGrpSpPr>
              <p:grpSpPr>
                <a:xfrm>
                  <a:off x="13000382" y="4006891"/>
                  <a:ext cx="373259" cy="315747"/>
                  <a:chOff x="12968836" y="3354170"/>
                  <a:chExt cx="404806" cy="342433"/>
                </a:xfrm>
              </p:grpSpPr>
              <p:sp>
                <p:nvSpPr>
                  <p:cNvPr id="234" name="Rechthoek: afgeronde hoeken 233">
                    <a:extLst>
                      <a:ext uri="{FF2B5EF4-FFF2-40B4-BE49-F238E27FC236}">
                        <a16:creationId xmlns:a16="http://schemas.microsoft.com/office/drawing/2014/main" id="{854FA5EF-3632-40A6-9E96-076F413BE003}"/>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35" name="Rechthoek 234">
                    <a:extLst>
                      <a:ext uri="{FF2B5EF4-FFF2-40B4-BE49-F238E27FC236}">
                        <a16:creationId xmlns:a16="http://schemas.microsoft.com/office/drawing/2014/main" id="{964D4496-539D-434F-AF5B-ADF9A0233511}"/>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36" name="Rechthoek 235">
                    <a:extLst>
                      <a:ext uri="{FF2B5EF4-FFF2-40B4-BE49-F238E27FC236}">
                        <a16:creationId xmlns:a16="http://schemas.microsoft.com/office/drawing/2014/main" id="{F52D3F61-9A8C-4CA2-809A-656512F27755}"/>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37" name="Rechthoek 236">
                    <a:extLst>
                      <a:ext uri="{FF2B5EF4-FFF2-40B4-BE49-F238E27FC236}">
                        <a16:creationId xmlns:a16="http://schemas.microsoft.com/office/drawing/2014/main" id="{A6DC7B66-D328-4D8B-A4CD-3EBA28EEAE59}"/>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38" name="Rechthoek 237">
                    <a:extLst>
                      <a:ext uri="{FF2B5EF4-FFF2-40B4-BE49-F238E27FC236}">
                        <a16:creationId xmlns:a16="http://schemas.microsoft.com/office/drawing/2014/main" id="{5D3A81C3-FEBA-4CA0-A0FC-7E1AC5745013}"/>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39" name="Rechthoek 238">
                    <a:extLst>
                      <a:ext uri="{FF2B5EF4-FFF2-40B4-BE49-F238E27FC236}">
                        <a16:creationId xmlns:a16="http://schemas.microsoft.com/office/drawing/2014/main" id="{6DCA5638-50D6-4B1B-8C55-0EA4366DC33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233" name="Boog 232">
                  <a:extLst>
                    <a:ext uri="{FF2B5EF4-FFF2-40B4-BE49-F238E27FC236}">
                      <a16:creationId xmlns:a16="http://schemas.microsoft.com/office/drawing/2014/main" id="{36F9B4F4-8F6E-4F9E-BC0F-CFB9E5787455}"/>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sz="1800" noProof="0"/>
                </a:p>
              </p:txBody>
            </p:sp>
          </p:grpSp>
          <p:sp>
            <p:nvSpPr>
              <p:cNvPr id="229" name="Tekstvak 228">
                <a:extLst>
                  <a:ext uri="{FF2B5EF4-FFF2-40B4-BE49-F238E27FC236}">
                    <a16:creationId xmlns:a16="http://schemas.microsoft.com/office/drawing/2014/main" id="{0C0B201D-51AB-4D23-9042-3AB01E876887}"/>
                  </a:ext>
                </a:extLst>
              </p:cNvPr>
              <p:cNvSpPr txBox="1"/>
              <p:nvPr userDrawn="1"/>
            </p:nvSpPr>
            <p:spPr>
              <a:xfrm>
                <a:off x="12997648" y="3263401"/>
                <a:ext cx="855209" cy="203133"/>
              </a:xfrm>
              <a:prstGeom prst="rect">
                <a:avLst/>
              </a:prstGeom>
              <a:noFill/>
            </p:spPr>
            <p:txBody>
              <a:bodyPr wrap="square" rtlCol="0">
                <a:spAutoFit/>
              </a:bodyPr>
              <a:lstStyle/>
              <a:p>
                <a:pPr marL="0" algn="l" defTabSz="121748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Indeling</a:t>
                </a:r>
              </a:p>
            </p:txBody>
          </p:sp>
          <p:sp>
            <p:nvSpPr>
              <p:cNvPr id="230" name="Tekstvak 229">
                <a:extLst>
                  <a:ext uri="{FF2B5EF4-FFF2-40B4-BE49-F238E27FC236}">
                    <a16:creationId xmlns:a16="http://schemas.microsoft.com/office/drawing/2014/main" id="{6C879C6C-848F-4FD6-A11E-0F8EE6CA67D5}"/>
                  </a:ext>
                </a:extLst>
              </p:cNvPr>
              <p:cNvSpPr txBox="1"/>
              <p:nvPr userDrawn="1"/>
            </p:nvSpPr>
            <p:spPr>
              <a:xfrm>
                <a:off x="12984219" y="3584528"/>
                <a:ext cx="855209" cy="203133"/>
              </a:xfrm>
              <a:prstGeom prst="rect">
                <a:avLst/>
              </a:prstGeom>
              <a:noFill/>
            </p:spPr>
            <p:txBody>
              <a:bodyPr wrap="square" rtlCol="0">
                <a:spAutoFit/>
              </a:bodyPr>
              <a:lstStyle/>
              <a:p>
                <a:pPr marL="0" algn="l" defTabSz="121748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Dia Herstellen</a:t>
                </a:r>
              </a:p>
            </p:txBody>
          </p:sp>
          <p:pic>
            <p:nvPicPr>
              <p:cNvPr id="231" name="Picture 3">
                <a:extLst>
                  <a:ext uri="{FF2B5EF4-FFF2-40B4-BE49-F238E27FC236}">
                    <a16:creationId xmlns:a16="http://schemas.microsoft.com/office/drawing/2014/main" id="{13347502-2F8D-4A24-8656-9B3573AB8964}"/>
                  </a:ext>
                </a:extLst>
              </p:cNvPr>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13810206" y="3671228"/>
                <a:ext cx="14251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94" name="Instructie">
            <a:extLst>
              <a:ext uri="{FF2B5EF4-FFF2-40B4-BE49-F238E27FC236}">
                <a16:creationId xmlns:a16="http://schemas.microsoft.com/office/drawing/2014/main" id="{14CA3848-BE43-4020-B86D-05EA71058B48}"/>
              </a:ext>
            </a:extLst>
          </p:cNvPr>
          <p:cNvGrpSpPr/>
          <p:nvPr userDrawn="1"/>
        </p:nvGrpSpPr>
        <p:grpSpPr>
          <a:xfrm>
            <a:off x="-3352956" y="2489200"/>
            <a:ext cx="3182755" cy="2660264"/>
            <a:chOff x="-3426088" y="4512342"/>
            <a:chExt cx="3182755" cy="2660264"/>
          </a:xfrm>
        </p:grpSpPr>
        <p:sp>
          <p:nvSpPr>
            <p:cNvPr id="95" name="Rechthoek 127">
              <a:extLst>
                <a:ext uri="{FF2B5EF4-FFF2-40B4-BE49-F238E27FC236}">
                  <a16:creationId xmlns:a16="http://schemas.microsoft.com/office/drawing/2014/main" id="{4279C20D-829E-423F-8499-A6385B2E49AE}"/>
                </a:ext>
              </a:extLst>
            </p:cNvPr>
            <p:cNvSpPr/>
            <p:nvPr userDrawn="1"/>
          </p:nvSpPr>
          <p:spPr>
            <a:xfrm>
              <a:off x="-3419345" y="4512342"/>
              <a:ext cx="3176012" cy="191611"/>
            </a:xfrm>
            <a:prstGeom prst="rect">
              <a:avLst/>
            </a:prstGeom>
            <a:noFill/>
            <a:ln w="25400" cap="flat" cmpd="sng" algn="ctr">
              <a:noFill/>
              <a:prstDash val="solid"/>
            </a:ln>
            <a:effectLst/>
          </p:spPr>
          <p:txBody>
            <a:bodyPr lIns="0" tIns="0" rIns="0" bIns="0" rtlCol="0" anchor="ctr"/>
            <a:lstStyle/>
            <a:p>
              <a:pPr marL="0" marR="0" lvl="0" indent="0" defTabSz="914377"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vormen wijzigen</a:t>
              </a:r>
            </a:p>
          </p:txBody>
        </p:sp>
        <p:cxnSp>
          <p:nvCxnSpPr>
            <p:cNvPr id="96" name="Rechte verbindingslijn 128">
              <a:extLst>
                <a:ext uri="{FF2B5EF4-FFF2-40B4-BE49-F238E27FC236}">
                  <a16:creationId xmlns:a16="http://schemas.microsoft.com/office/drawing/2014/main" id="{51111279-137B-46DE-9ECD-343D45C3E151}"/>
                </a:ext>
              </a:extLst>
            </p:cNvPr>
            <p:cNvCxnSpPr>
              <a:cxnSpLocks/>
            </p:cNvCxnSpPr>
            <p:nvPr userDrawn="1"/>
          </p:nvCxnSpPr>
          <p:spPr>
            <a:xfrm>
              <a:off x="-3419346" y="4778360"/>
              <a:ext cx="3176013" cy="0"/>
            </a:xfrm>
            <a:prstGeom prst="line">
              <a:avLst/>
            </a:prstGeom>
            <a:noFill/>
            <a:ln w="3175" cap="flat" cmpd="sng" algn="ctr">
              <a:solidFill>
                <a:schemeClr val="accent1"/>
              </a:solidFill>
              <a:prstDash val="solid"/>
            </a:ln>
            <a:effectLst/>
          </p:spPr>
        </p:cxnSp>
        <p:sp>
          <p:nvSpPr>
            <p:cNvPr id="97" name="Rechthoek 130">
              <a:extLst>
                <a:ext uri="{FF2B5EF4-FFF2-40B4-BE49-F238E27FC236}">
                  <a16:creationId xmlns:a16="http://schemas.microsoft.com/office/drawing/2014/main" id="{E7FCE7BD-78A5-4814-83D7-478A506813C4}"/>
                </a:ext>
              </a:extLst>
            </p:cNvPr>
            <p:cNvSpPr/>
            <p:nvPr userDrawn="1"/>
          </p:nvSpPr>
          <p:spPr>
            <a:xfrm>
              <a:off x="-3426088" y="4959088"/>
              <a:ext cx="3073481" cy="493385"/>
            </a:xfrm>
            <a:prstGeom prst="rect">
              <a:avLst/>
            </a:prstGeom>
            <a:noFill/>
            <a:ln w="25400" cap="flat" cmpd="sng" algn="ctr">
              <a:noFill/>
              <a:prstDash val="solid"/>
            </a:ln>
            <a:effectLst/>
          </p:spPr>
          <p:txBody>
            <a:bodyPr lIns="0" tIns="0" rIns="0" bIns="0"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Alle vormen in de template zijn aanpasbaar </a:t>
              </a:r>
              <a:b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b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qua kleur en positie.  </a:t>
              </a:r>
            </a:p>
          </p:txBody>
        </p:sp>
        <p:sp>
          <p:nvSpPr>
            <p:cNvPr id="98" name="Rechthoek 133">
              <a:extLst>
                <a:ext uri="{FF2B5EF4-FFF2-40B4-BE49-F238E27FC236}">
                  <a16:creationId xmlns:a16="http://schemas.microsoft.com/office/drawing/2014/main" id="{D0D214C4-790E-4593-8B35-91F20D6F06AF}"/>
                </a:ext>
              </a:extLst>
            </p:cNvPr>
            <p:cNvSpPr/>
            <p:nvPr userDrawn="1"/>
          </p:nvSpPr>
          <p:spPr>
            <a:xfrm>
              <a:off x="-3426086" y="5395091"/>
              <a:ext cx="3073482" cy="671331"/>
            </a:xfrm>
            <a:prstGeom prst="rect">
              <a:avLst/>
            </a:prstGeom>
            <a:noFill/>
            <a:ln w="25400" cap="flat" cmpd="sng" algn="ctr">
              <a:noFill/>
              <a:prstDash val="solid"/>
            </a:ln>
            <a:effectLst/>
          </p:spPr>
          <p:txBody>
            <a:bodyPr lIns="0" tIns="0" rIns="0" bIns="0" rtlCol="0" anchor="t"/>
            <a:lstStyle/>
            <a:p>
              <a:pPr marL="171446" marR="0" lvl="0" indent="-171446" algn="l" defTabSz="914377"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Kleur wijzigen? Klik op de vorm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Opmaak</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en dan naar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Opvullen vorm</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om een andere huisstijlkleur te kiezen. </a:t>
              </a:r>
              <a:endParaRPr kumimoji="0" lang="nl-NL" sz="1100" b="1" i="0" u="none" strike="noStrike" kern="0" cap="none" spc="0" normalizeH="0" baseline="0" noProof="0" dirty="0">
                <a:ln>
                  <a:noFill/>
                </a:ln>
                <a:effectLst/>
                <a:uLnTx/>
                <a:uFillTx/>
                <a:latin typeface="+mn-lt"/>
                <a:ea typeface="+mn-ea"/>
                <a:cs typeface="Segoe UI Light" panose="020B0502040204020203" pitchFamily="34" charset="0"/>
              </a:endParaRPr>
            </a:p>
          </p:txBody>
        </p:sp>
        <p:sp>
          <p:nvSpPr>
            <p:cNvPr id="99" name="Rechthoek 136">
              <a:extLst>
                <a:ext uri="{FF2B5EF4-FFF2-40B4-BE49-F238E27FC236}">
                  <a16:creationId xmlns:a16="http://schemas.microsoft.com/office/drawing/2014/main" id="{9EC0B7F9-1033-4BD1-8CC1-90BF61EA9A92}"/>
                </a:ext>
              </a:extLst>
            </p:cNvPr>
            <p:cNvSpPr/>
            <p:nvPr userDrawn="1"/>
          </p:nvSpPr>
          <p:spPr>
            <a:xfrm>
              <a:off x="-3426086" y="5955574"/>
              <a:ext cx="3073482" cy="363786"/>
            </a:xfrm>
            <a:prstGeom prst="rect">
              <a:avLst/>
            </a:prstGeom>
            <a:noFill/>
            <a:ln w="25400" cap="flat" cmpd="sng" algn="ctr">
              <a:noFill/>
              <a:prstDash val="solid"/>
            </a:ln>
            <a:effectLst/>
          </p:spPr>
          <p:txBody>
            <a:bodyPr lIns="0" tIns="0" rIns="0" bIns="0" rtlCol="0" anchor="t"/>
            <a:lstStyle/>
            <a:p>
              <a:pPr marL="171446" marR="0" lvl="0" indent="-171446" algn="l" defTabSz="914377"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Vorm verplaatsen?</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Klik op de vorm en sleep de vorm naar de gewenste plek.</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 </a:t>
              </a:r>
              <a:endParaRPr kumimoji="0" lang="nl-NL" sz="1100" b="0" i="0" u="none" strike="noStrike" kern="0" cap="none" spc="0" normalizeH="0" baseline="0" noProof="0" dirty="0">
                <a:ln>
                  <a:noFill/>
                </a:ln>
                <a:effectLst/>
                <a:uLnTx/>
                <a:uFillTx/>
                <a:latin typeface="+mn-lt"/>
                <a:ea typeface="+mn-ea"/>
                <a:cs typeface="Segoe UI Light" panose="020B0502040204020203" pitchFamily="34" charset="0"/>
              </a:endParaRPr>
            </a:p>
          </p:txBody>
        </p:sp>
        <p:sp>
          <p:nvSpPr>
            <p:cNvPr id="100" name="Rechthoek 139">
              <a:extLst>
                <a:ext uri="{FF2B5EF4-FFF2-40B4-BE49-F238E27FC236}">
                  <a16:creationId xmlns:a16="http://schemas.microsoft.com/office/drawing/2014/main" id="{3197B3B6-CEF7-45C7-9A0B-38449A205632}"/>
                </a:ext>
              </a:extLst>
            </p:cNvPr>
            <p:cNvSpPr/>
            <p:nvPr userDrawn="1"/>
          </p:nvSpPr>
          <p:spPr>
            <a:xfrm>
              <a:off x="-3426086" y="6412375"/>
              <a:ext cx="3073482" cy="671331"/>
            </a:xfrm>
            <a:prstGeom prst="rect">
              <a:avLst/>
            </a:prstGeom>
            <a:noFill/>
            <a:ln w="25400" cap="flat" cmpd="sng" algn="ctr">
              <a:noFill/>
              <a:prstDash val="solid"/>
            </a:ln>
            <a:effectLst/>
          </p:spPr>
          <p:txBody>
            <a:bodyPr lIns="0" tIns="0" rIns="0" bIns="0" rtlCol="0" anchor="t"/>
            <a:lstStyle/>
            <a:p>
              <a:pPr marL="171446" marR="0" lvl="0" indent="-171446" algn="l" defTabSz="914377"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Per ongeluk een vorm verwijderd? Klik dan met je rechtermuisknop op de miniatuurweergave van de slide </a:t>
              </a:r>
              <a:b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b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dia herstellen</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0" i="0" u="none" strike="noStrike" kern="0" cap="none" spc="0" normalizeH="0" baseline="0" noProof="0" dirty="0">
                <a:ln>
                  <a:noFill/>
                </a:ln>
                <a:effectLst/>
                <a:uLnTx/>
                <a:uFillTx/>
                <a:latin typeface="+mn-lt"/>
                <a:ea typeface="+mn-ea"/>
                <a:cs typeface="Segoe UI Light" panose="020B0502040204020203" pitchFamily="34" charset="0"/>
              </a:endParaRPr>
            </a:p>
          </p:txBody>
        </p:sp>
        <p:cxnSp>
          <p:nvCxnSpPr>
            <p:cNvPr id="101" name="Rechte verbindingslijn 140">
              <a:extLst>
                <a:ext uri="{FF2B5EF4-FFF2-40B4-BE49-F238E27FC236}">
                  <a16:creationId xmlns:a16="http://schemas.microsoft.com/office/drawing/2014/main" id="{C911901A-E702-4600-805D-C00227644832}"/>
                </a:ext>
              </a:extLst>
            </p:cNvPr>
            <p:cNvCxnSpPr>
              <a:cxnSpLocks/>
            </p:cNvCxnSpPr>
            <p:nvPr userDrawn="1"/>
          </p:nvCxnSpPr>
          <p:spPr>
            <a:xfrm>
              <a:off x="-3419346" y="7172606"/>
              <a:ext cx="3176013" cy="0"/>
            </a:xfrm>
            <a:prstGeom prst="line">
              <a:avLst/>
            </a:prstGeom>
            <a:noFill/>
            <a:ln w="3175" cap="flat" cmpd="sng" algn="ctr">
              <a:solidFill>
                <a:schemeClr val="accent1"/>
              </a:solidFill>
              <a:prstDash val="solid"/>
            </a:ln>
            <a:effectLst/>
          </p:spPr>
        </p:cxnSp>
      </p:grpSp>
    </p:spTree>
    <p:extLst>
      <p:ext uri="{BB962C8B-B14F-4D97-AF65-F5344CB8AC3E}">
        <p14:creationId xmlns:p14="http://schemas.microsoft.com/office/powerpoint/2010/main" val="348923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4250" fill="hold"/>
                                        <p:tgtEl>
                                          <p:spTgt spid="7"/>
                                        </p:tgtEl>
                                      </p:cBhvr>
                                      <p:by x="110000" y="110000"/>
                                    </p:animScale>
                                  </p:childTnLst>
                                </p:cTn>
                              </p:par>
                              <p:par>
                                <p:cTn id="7" presetID="2" presetClass="entr" presetSubtype="8" decel="100000" fill="hold" grpId="0" nodeType="withEffect">
                                  <p:stCondLst>
                                    <p:cond delay="750"/>
                                  </p:stCondLst>
                                  <p:childTnLst>
                                    <p:set>
                                      <p:cBhvr>
                                        <p:cTn id="8" dur="1" fill="hold">
                                          <p:stCondLst>
                                            <p:cond delay="0"/>
                                          </p:stCondLst>
                                        </p:cTn>
                                        <p:tgtEl>
                                          <p:spTgt spid="17"/>
                                        </p:tgtEl>
                                        <p:attrNameLst>
                                          <p:attrName>style.visibility</p:attrName>
                                        </p:attrNameLst>
                                      </p:cBhvr>
                                      <p:to>
                                        <p:strVal val="visible"/>
                                      </p:to>
                                    </p:set>
                                    <p:anim calcmode="lin" valueType="num">
                                      <p:cBhvr additive="base">
                                        <p:cTn id="9" dur="1000" fill="hold"/>
                                        <p:tgtEl>
                                          <p:spTgt spid="17"/>
                                        </p:tgtEl>
                                        <p:attrNameLst>
                                          <p:attrName>ppt_x</p:attrName>
                                        </p:attrNameLst>
                                      </p:cBhvr>
                                      <p:tavLst>
                                        <p:tav tm="0">
                                          <p:val>
                                            <p:strVal val="0-#ppt_w/2"/>
                                          </p:val>
                                        </p:tav>
                                        <p:tav tm="100000">
                                          <p:val>
                                            <p:strVal val="#ppt_x"/>
                                          </p:val>
                                        </p:tav>
                                      </p:tavLst>
                                    </p:anim>
                                    <p:anim calcmode="lin" valueType="num">
                                      <p:cBhvr additive="base">
                                        <p:cTn id="10" dur="1000" fill="hold"/>
                                        <p:tgtEl>
                                          <p:spTgt spid="17"/>
                                        </p:tgtEl>
                                        <p:attrNameLst>
                                          <p:attrName>ppt_y</p:attrName>
                                        </p:attrNameLst>
                                      </p:cBhvr>
                                      <p:tavLst>
                                        <p:tav tm="0">
                                          <p:val>
                                            <p:strVal val="#ppt_y"/>
                                          </p:val>
                                        </p:tav>
                                        <p:tav tm="100000">
                                          <p:val>
                                            <p:strVal val="#ppt_y"/>
                                          </p:val>
                                        </p:tav>
                                      </p:tavLst>
                                    </p:anim>
                                  </p:childTnLst>
                                </p:cTn>
                              </p:par>
                              <p:par>
                                <p:cTn id="11" presetID="10" presetClass="entr" presetSubtype="0" fill="hold" grpId="0" nodeType="withEffect">
                                  <p:stCondLst>
                                    <p:cond delay="125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tmplLst>
          <p:tmpl>
            <p:tnLst>
              <p:par>
                <p:cTn presetID="2" presetClass="entr" presetSubtype="8" decel="100000" fill="hold" nodeType="withEffect">
                  <p:stCondLst>
                    <p:cond delay="7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1000" fill="hold"/>
                        <p:tgtEl>
                          <p:spTgt spid="17"/>
                        </p:tgtEl>
                        <p:attrNameLst>
                          <p:attrName>ppt_x</p:attrName>
                        </p:attrNameLst>
                      </p:cBhvr>
                      <p:tavLst>
                        <p:tav tm="0">
                          <p:val>
                            <p:strVal val="0-#ppt_w/2"/>
                          </p:val>
                        </p:tav>
                        <p:tav tm="100000">
                          <p:val>
                            <p:strVal val="#ppt_x"/>
                          </p:val>
                        </p:tav>
                      </p:tavLst>
                    </p:anim>
                    <p:anim calcmode="lin" valueType="num">
                      <p:cBhvr additive="base">
                        <p:cTn dur="1000" fill="hold"/>
                        <p:tgtEl>
                          <p:spTgt spid="17"/>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presetID="10" presetClass="entr" presetSubtype="0" fill="hold" nodeType="withEffect">
                  <p:stCondLst>
                    <p:cond delay="1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Lee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noProof="0"/>
              <a:t>Koptitel</a:t>
            </a:r>
          </a:p>
        </p:txBody>
      </p:sp>
      <p:sp>
        <p:nvSpPr>
          <p:cNvPr id="4" name="Tijdelijke aanduiding voor datum 3"/>
          <p:cNvSpPr>
            <a:spLocks noGrp="1"/>
          </p:cNvSpPr>
          <p:nvPr>
            <p:ph type="dt" sz="half" idx="10"/>
          </p:nvPr>
        </p:nvSpPr>
        <p:spPr/>
        <p:txBody>
          <a:bodyPr/>
          <a:lstStyle/>
          <a:p>
            <a:fld id="{9A13FF6C-DB69-417A-A680-963A24C3F775}" type="datetime1">
              <a:rPr lang="nl-NL" noProof="0" smtClean="0"/>
              <a:t>11-05-2022</a:t>
            </a:fld>
            <a:endParaRPr lang="nl-NL" noProof="0"/>
          </a:p>
        </p:txBody>
      </p:sp>
      <p:sp>
        <p:nvSpPr>
          <p:cNvPr id="5" name="Tijdelijke aanduiding voor voettekst 4"/>
          <p:cNvSpPr>
            <a:spLocks noGrp="1"/>
          </p:cNvSpPr>
          <p:nvPr>
            <p:ph type="ftr" sz="quarter" idx="11"/>
          </p:nvPr>
        </p:nvSpPr>
        <p:spPr/>
        <p:txBody>
          <a:bodyPr/>
          <a:lstStyle/>
          <a:p>
            <a:r>
              <a:rPr lang="nl-NL" noProof="0"/>
              <a:t>Plaats hier uw voettekst</a:t>
            </a:r>
          </a:p>
        </p:txBody>
      </p:sp>
      <p:sp>
        <p:nvSpPr>
          <p:cNvPr id="6" name="Tijdelijke aanduiding voor dianummer 5"/>
          <p:cNvSpPr>
            <a:spLocks noGrp="1"/>
          </p:cNvSpPr>
          <p:nvPr>
            <p:ph type="sldNum" sz="quarter" idx="12"/>
          </p:nvPr>
        </p:nvSpPr>
        <p:spPr/>
        <p:txBody>
          <a:bodyPr/>
          <a:lstStyle/>
          <a:p>
            <a:fld id="{D5412CCA-9C09-4585-9D9C-896A24A07DF1}" type="slidenum">
              <a:rPr lang="nl-NL" noProof="0" smtClean="0"/>
              <a:t>‹nr.›</a:t>
            </a:fld>
            <a:endParaRPr lang="nl-NL" noProof="0"/>
          </a:p>
        </p:txBody>
      </p:sp>
    </p:spTree>
    <p:extLst>
      <p:ext uri="{BB962C8B-B14F-4D97-AF65-F5344CB8AC3E}">
        <p14:creationId xmlns:p14="http://schemas.microsoft.com/office/powerpoint/2010/main" val="191766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5B90ACD-1A5F-47A8-A0B8-E4875C5F521F}" type="datetimeFigureOut">
              <a:rPr lang="nl-NL" smtClean="0"/>
              <a:t>11-05-2022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79FA04C-C2B0-4280-AD72-B9DFBF405579}" type="slidenum">
              <a:rPr lang="nl-NL" smtClean="0"/>
              <a:t>‹nr.›</a:t>
            </a:fld>
            <a:endParaRPr lang="nl-NL"/>
          </a:p>
        </p:txBody>
      </p:sp>
    </p:spTree>
    <p:extLst>
      <p:ext uri="{BB962C8B-B14F-4D97-AF65-F5344CB8AC3E}">
        <p14:creationId xmlns:p14="http://schemas.microsoft.com/office/powerpoint/2010/main" val="2917821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dia met opsomtekens_">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mj-lt"/>
              </a:defRPr>
            </a:lvl1pPr>
          </a:lstStyle>
          <a:p>
            <a:r>
              <a:rPr lang="nl-NL"/>
              <a:t>Klik om de stijl te bewerken</a:t>
            </a:r>
            <a:endParaRPr lang="nl-NL" dirty="0"/>
          </a:p>
        </p:txBody>
      </p:sp>
      <p:sp>
        <p:nvSpPr>
          <p:cNvPr id="3" name="Tijdelijke aanduiding voor datum 2"/>
          <p:cNvSpPr>
            <a:spLocks noGrp="1"/>
          </p:cNvSpPr>
          <p:nvPr>
            <p:ph type="dt" sz="half" idx="10"/>
          </p:nvPr>
        </p:nvSpPr>
        <p:spPr/>
        <p:txBody>
          <a:bodyPr/>
          <a:lstStyle>
            <a:lvl1pPr>
              <a:defRPr>
                <a:latin typeface="+mj-lt"/>
              </a:defRPr>
            </a:lvl1pPr>
          </a:lstStyle>
          <a:p>
            <a:r>
              <a:rPr lang="nl-NL"/>
              <a:t>Datum</a:t>
            </a:r>
            <a:endParaRPr lang="nl-NL" dirty="0"/>
          </a:p>
        </p:txBody>
      </p:sp>
      <p:sp>
        <p:nvSpPr>
          <p:cNvPr id="4" name="Tijdelijke aanduiding voor voettekst 3"/>
          <p:cNvSpPr>
            <a:spLocks noGrp="1"/>
          </p:cNvSpPr>
          <p:nvPr>
            <p:ph type="ftr" sz="quarter" idx="11"/>
          </p:nvPr>
        </p:nvSpPr>
        <p:spPr/>
        <p:txBody>
          <a:bodyPr/>
          <a:lstStyle>
            <a:lvl1pPr>
              <a:defRPr>
                <a:latin typeface="+mj-lt"/>
              </a:defRPr>
            </a:lvl1pPr>
          </a:lstStyle>
          <a:p>
            <a:r>
              <a:rPr lang="nl-NL"/>
              <a:t>Titel van de presentatie</a:t>
            </a:r>
            <a:endParaRPr lang="nl-NL" dirty="0"/>
          </a:p>
        </p:txBody>
      </p:sp>
      <p:sp>
        <p:nvSpPr>
          <p:cNvPr id="5" name="Tijdelijke aanduiding voor dianummer 4"/>
          <p:cNvSpPr>
            <a:spLocks noGrp="1"/>
          </p:cNvSpPr>
          <p:nvPr>
            <p:ph type="sldNum" sz="quarter" idx="12"/>
          </p:nvPr>
        </p:nvSpPr>
        <p:spPr/>
        <p:txBody>
          <a:bodyPr/>
          <a:lstStyle>
            <a:lvl1pPr>
              <a:defRPr>
                <a:latin typeface="+mj-lt"/>
              </a:defRPr>
            </a:lvl1pPr>
          </a:lstStyle>
          <a:p>
            <a:fld id="{52236286-4DC8-46DE-9269-8F728FBC0641}" type="slidenum">
              <a:rPr lang="nl-NL" smtClean="0"/>
              <a:pPr/>
              <a:t>‹nr.›</a:t>
            </a:fld>
            <a:endParaRPr lang="nl-NL" dirty="0"/>
          </a:p>
        </p:txBody>
      </p:sp>
      <p:sp>
        <p:nvSpPr>
          <p:cNvPr id="6" name="Tijdelijke aanduiding voor inhoud 2"/>
          <p:cNvSpPr>
            <a:spLocks noGrp="1"/>
          </p:cNvSpPr>
          <p:nvPr>
            <p:ph idx="1"/>
          </p:nvPr>
        </p:nvSpPr>
        <p:spPr>
          <a:xfrm>
            <a:off x="715200" y="1296000"/>
            <a:ext cx="10080000" cy="4560000"/>
          </a:xfrm>
        </p:spPr>
        <p:txBody>
          <a:bodyPr lIns="0" tIns="0" rIns="0" bIns="0">
            <a:noAutofit/>
          </a:bodyPr>
          <a:lstStyle>
            <a:lvl1pPr marL="232828" indent="-232828">
              <a:lnSpc>
                <a:spcPct val="110000"/>
              </a:lnSpc>
              <a:spcAft>
                <a:spcPts val="1333"/>
              </a:spcAft>
              <a:buClrTx/>
              <a:buFont typeface="Arial" pitchFamily="34" charset="0"/>
              <a:buChar char="•"/>
              <a:defRPr>
                <a:latin typeface="+mj-lt"/>
              </a:defRPr>
            </a:lvl1pPr>
            <a:lvl2pPr marL="484705" indent="-251878">
              <a:lnSpc>
                <a:spcPct val="110000"/>
              </a:lnSpc>
              <a:spcAft>
                <a:spcPts val="1333"/>
              </a:spcAft>
              <a:buClrTx/>
              <a:buFont typeface="Arial" pitchFamily="34" charset="0"/>
              <a:buChar char="-"/>
              <a:defRPr>
                <a:latin typeface="+mj-lt"/>
              </a:defRPr>
            </a:lvl2pPr>
            <a:lvl3pPr marL="717533" indent="-232828">
              <a:lnSpc>
                <a:spcPct val="110000"/>
              </a:lnSpc>
              <a:spcAft>
                <a:spcPts val="1333"/>
              </a:spcAft>
              <a:buClrTx/>
              <a:buFont typeface="Arial" pitchFamily="34" charset="0"/>
              <a:buChar char="-"/>
              <a:defRPr>
                <a:latin typeface="+mj-lt"/>
              </a:defRPr>
            </a:lvl3pPr>
            <a:lvl4pPr marL="950360" indent="-232828">
              <a:lnSpc>
                <a:spcPct val="110000"/>
              </a:lnSpc>
              <a:spcAft>
                <a:spcPts val="1333"/>
              </a:spcAft>
              <a:buClrTx/>
              <a:buFont typeface="Arial" pitchFamily="34" charset="0"/>
              <a:buChar char="-"/>
              <a:defRPr>
                <a:latin typeface="+mj-lt"/>
              </a:defRPr>
            </a:lvl4pPr>
            <a:lvl5pPr marL="1202237" indent="-251878">
              <a:lnSpc>
                <a:spcPct val="110000"/>
              </a:lnSpc>
              <a:spcAft>
                <a:spcPts val="1333"/>
              </a:spcAft>
              <a:buClrTx/>
              <a:buFont typeface="Arial" pitchFamily="34" charset="0"/>
              <a:buChar char="-"/>
              <a:defRPr>
                <a:latin typeface="+mj-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831423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Lee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noProof="0"/>
              <a:t>Koptitel</a:t>
            </a:r>
          </a:p>
        </p:txBody>
      </p:sp>
      <p:sp>
        <p:nvSpPr>
          <p:cNvPr id="4" name="Tijdelijke aanduiding voor datum 3"/>
          <p:cNvSpPr>
            <a:spLocks noGrp="1"/>
          </p:cNvSpPr>
          <p:nvPr>
            <p:ph type="dt" sz="half" idx="10"/>
          </p:nvPr>
        </p:nvSpPr>
        <p:spPr/>
        <p:txBody>
          <a:bodyPr/>
          <a:lstStyle/>
          <a:p>
            <a:fld id="{9A13FF6C-DB69-417A-A680-963A24C3F775}" type="datetime1">
              <a:rPr lang="nl-NL" noProof="0" smtClean="0"/>
              <a:t>11-05-2022</a:t>
            </a:fld>
            <a:endParaRPr lang="nl-NL" noProof="0"/>
          </a:p>
        </p:txBody>
      </p:sp>
      <p:sp>
        <p:nvSpPr>
          <p:cNvPr id="5" name="Tijdelijke aanduiding voor voettekst 4"/>
          <p:cNvSpPr>
            <a:spLocks noGrp="1"/>
          </p:cNvSpPr>
          <p:nvPr>
            <p:ph type="ftr" sz="quarter" idx="11"/>
          </p:nvPr>
        </p:nvSpPr>
        <p:spPr/>
        <p:txBody>
          <a:bodyPr/>
          <a:lstStyle/>
          <a:p>
            <a:r>
              <a:rPr lang="nl-NL" noProof="0"/>
              <a:t>Plaats hier uw voettekst</a:t>
            </a:r>
          </a:p>
        </p:txBody>
      </p:sp>
      <p:sp>
        <p:nvSpPr>
          <p:cNvPr id="6" name="Tijdelijke aanduiding voor dianummer 5"/>
          <p:cNvSpPr>
            <a:spLocks noGrp="1"/>
          </p:cNvSpPr>
          <p:nvPr>
            <p:ph type="sldNum" sz="quarter" idx="12"/>
          </p:nvPr>
        </p:nvSpPr>
        <p:spPr/>
        <p:txBody>
          <a:bodyPr/>
          <a:lstStyle/>
          <a:p>
            <a:fld id="{D5412CCA-9C09-4585-9D9C-896A24A07DF1}" type="slidenum">
              <a:rPr lang="nl-NL" noProof="0" smtClean="0"/>
              <a:t>‹nr.›</a:t>
            </a:fld>
            <a:endParaRPr lang="nl-NL" noProof="0"/>
          </a:p>
        </p:txBody>
      </p:sp>
    </p:spTree>
    <p:extLst>
      <p:ext uri="{BB962C8B-B14F-4D97-AF65-F5344CB8AC3E}">
        <p14:creationId xmlns:p14="http://schemas.microsoft.com/office/powerpoint/2010/main" val="75207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94EE610E-FF3E-450B-B3CC-BC1FC9F06365}" type="datetimeFigureOut">
              <a:rPr lang="nl-NL" smtClean="0"/>
              <a:t>11-05-2022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91E80D3-EA3E-407C-9B94-F117B0E71497}" type="slidenum">
              <a:rPr lang="nl-NL" smtClean="0"/>
              <a:t>‹nr.›</a:t>
            </a:fld>
            <a:endParaRPr lang="nl-NL"/>
          </a:p>
        </p:txBody>
      </p:sp>
    </p:spTree>
    <p:extLst>
      <p:ext uri="{BB962C8B-B14F-4D97-AF65-F5344CB8AC3E}">
        <p14:creationId xmlns:p14="http://schemas.microsoft.com/office/powerpoint/2010/main" val="3318351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4EE610E-FF3E-450B-B3CC-BC1FC9F06365}" type="datetimeFigureOut">
              <a:rPr lang="nl-NL" smtClean="0"/>
              <a:t>11-05-2022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91E80D3-EA3E-407C-9B94-F117B0E71497}" type="slidenum">
              <a:rPr lang="nl-NL" smtClean="0"/>
              <a:t>‹nr.›</a:t>
            </a:fld>
            <a:endParaRPr lang="nl-NL"/>
          </a:p>
        </p:txBody>
      </p:sp>
    </p:spTree>
    <p:extLst>
      <p:ext uri="{BB962C8B-B14F-4D97-AF65-F5344CB8AC3E}">
        <p14:creationId xmlns:p14="http://schemas.microsoft.com/office/powerpoint/2010/main" val="3541561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94EE610E-FF3E-450B-B3CC-BC1FC9F06365}" type="datetimeFigureOut">
              <a:rPr lang="nl-NL" smtClean="0"/>
              <a:t>11-05-2022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91E80D3-EA3E-407C-9B94-F117B0E71497}" type="slidenum">
              <a:rPr lang="nl-NL" smtClean="0"/>
              <a:t>‹nr.›</a:t>
            </a:fld>
            <a:endParaRPr lang="nl-NL"/>
          </a:p>
        </p:txBody>
      </p:sp>
    </p:spTree>
    <p:extLst>
      <p:ext uri="{BB962C8B-B14F-4D97-AF65-F5344CB8AC3E}">
        <p14:creationId xmlns:p14="http://schemas.microsoft.com/office/powerpoint/2010/main" val="2950628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94EE610E-FF3E-450B-B3CC-BC1FC9F06365}" type="datetimeFigureOut">
              <a:rPr lang="nl-NL" smtClean="0"/>
              <a:t>11-05-2022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91E80D3-EA3E-407C-9B94-F117B0E71497}" type="slidenum">
              <a:rPr lang="nl-NL" smtClean="0"/>
              <a:t>‹nr.›</a:t>
            </a:fld>
            <a:endParaRPr lang="nl-NL"/>
          </a:p>
        </p:txBody>
      </p:sp>
    </p:spTree>
    <p:extLst>
      <p:ext uri="{BB962C8B-B14F-4D97-AF65-F5344CB8AC3E}">
        <p14:creationId xmlns:p14="http://schemas.microsoft.com/office/powerpoint/2010/main" val="22816769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94EE610E-FF3E-450B-B3CC-BC1FC9F06365}" type="datetimeFigureOut">
              <a:rPr lang="nl-NL" smtClean="0"/>
              <a:t>11-05-2022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91E80D3-EA3E-407C-9B94-F117B0E71497}" type="slidenum">
              <a:rPr lang="nl-NL" smtClean="0"/>
              <a:t>‹nr.›</a:t>
            </a:fld>
            <a:endParaRPr lang="nl-NL"/>
          </a:p>
        </p:txBody>
      </p:sp>
    </p:spTree>
    <p:extLst>
      <p:ext uri="{BB962C8B-B14F-4D97-AF65-F5344CB8AC3E}">
        <p14:creationId xmlns:p14="http://schemas.microsoft.com/office/powerpoint/2010/main" val="13241599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94EE610E-FF3E-450B-B3CC-BC1FC9F06365}" type="datetimeFigureOut">
              <a:rPr lang="nl-NL" smtClean="0"/>
              <a:t>11-05-2022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91E80D3-EA3E-407C-9B94-F117B0E71497}" type="slidenum">
              <a:rPr lang="nl-NL" smtClean="0"/>
              <a:t>‹nr.›</a:t>
            </a:fld>
            <a:endParaRPr lang="nl-NL"/>
          </a:p>
        </p:txBody>
      </p:sp>
    </p:spTree>
    <p:extLst>
      <p:ext uri="{BB962C8B-B14F-4D97-AF65-F5344CB8AC3E}">
        <p14:creationId xmlns:p14="http://schemas.microsoft.com/office/powerpoint/2010/main" val="9343707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4EE610E-FF3E-450B-B3CC-BC1FC9F06365}" type="datetimeFigureOut">
              <a:rPr lang="nl-NL" smtClean="0"/>
              <a:t>11-05-2022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91E80D3-EA3E-407C-9B94-F117B0E71497}" type="slidenum">
              <a:rPr lang="nl-NL" smtClean="0"/>
              <a:t>‹nr.›</a:t>
            </a:fld>
            <a:endParaRPr lang="nl-NL"/>
          </a:p>
        </p:txBody>
      </p:sp>
    </p:spTree>
    <p:extLst>
      <p:ext uri="{BB962C8B-B14F-4D97-AF65-F5344CB8AC3E}">
        <p14:creationId xmlns:p14="http://schemas.microsoft.com/office/powerpoint/2010/main" val="24581003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94EE610E-FF3E-450B-B3CC-BC1FC9F06365}" type="datetimeFigureOut">
              <a:rPr lang="nl-NL" smtClean="0"/>
              <a:t>11-05-2022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91E80D3-EA3E-407C-9B94-F117B0E71497}" type="slidenum">
              <a:rPr lang="nl-NL" smtClean="0"/>
              <a:t>‹nr.›</a:t>
            </a:fld>
            <a:endParaRPr lang="nl-NL"/>
          </a:p>
        </p:txBody>
      </p:sp>
    </p:spTree>
    <p:extLst>
      <p:ext uri="{BB962C8B-B14F-4D97-AF65-F5344CB8AC3E}">
        <p14:creationId xmlns:p14="http://schemas.microsoft.com/office/powerpoint/2010/main" val="3287906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94EE610E-FF3E-450B-B3CC-BC1FC9F06365}" type="datetimeFigureOut">
              <a:rPr lang="nl-NL" smtClean="0"/>
              <a:t>11-05-2022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91E80D3-EA3E-407C-9B94-F117B0E71497}" type="slidenum">
              <a:rPr lang="nl-NL" smtClean="0"/>
              <a:t>‹nr.›</a:t>
            </a:fld>
            <a:endParaRPr lang="nl-NL"/>
          </a:p>
        </p:txBody>
      </p:sp>
    </p:spTree>
    <p:extLst>
      <p:ext uri="{BB962C8B-B14F-4D97-AF65-F5344CB8AC3E}">
        <p14:creationId xmlns:p14="http://schemas.microsoft.com/office/powerpoint/2010/main" val="3318091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dia zonder opsomtekens_">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mj-lt"/>
              </a:defRPr>
            </a:lvl1pPr>
          </a:lstStyle>
          <a:p>
            <a:r>
              <a:rPr lang="nl-NL"/>
              <a:t>Klik om de stijl te bewerken</a:t>
            </a:r>
          </a:p>
        </p:txBody>
      </p:sp>
      <p:sp>
        <p:nvSpPr>
          <p:cNvPr id="3" name="Tijdelijke aanduiding voor datum 2"/>
          <p:cNvSpPr>
            <a:spLocks noGrp="1"/>
          </p:cNvSpPr>
          <p:nvPr>
            <p:ph type="dt" sz="half" idx="10"/>
          </p:nvPr>
        </p:nvSpPr>
        <p:spPr/>
        <p:txBody>
          <a:bodyPr/>
          <a:lstStyle>
            <a:lvl1pPr>
              <a:defRPr>
                <a:latin typeface="+mj-lt"/>
              </a:defRPr>
            </a:lvl1pPr>
          </a:lstStyle>
          <a:p>
            <a:r>
              <a:rPr lang="nl-NL"/>
              <a:t>Datum</a:t>
            </a:r>
            <a:endParaRPr lang="nl-NL" dirty="0"/>
          </a:p>
        </p:txBody>
      </p:sp>
      <p:sp>
        <p:nvSpPr>
          <p:cNvPr id="4" name="Tijdelijke aanduiding voor voettekst 3"/>
          <p:cNvSpPr>
            <a:spLocks noGrp="1"/>
          </p:cNvSpPr>
          <p:nvPr>
            <p:ph type="ftr" sz="quarter" idx="11"/>
          </p:nvPr>
        </p:nvSpPr>
        <p:spPr/>
        <p:txBody>
          <a:bodyPr/>
          <a:lstStyle>
            <a:lvl1pPr>
              <a:defRPr>
                <a:latin typeface="+mj-lt"/>
              </a:defRPr>
            </a:lvl1pPr>
          </a:lstStyle>
          <a:p>
            <a:r>
              <a:rPr lang="nl-NL"/>
              <a:t>Titel van de presentatie</a:t>
            </a:r>
            <a:endParaRPr lang="nl-NL" dirty="0"/>
          </a:p>
        </p:txBody>
      </p:sp>
      <p:sp>
        <p:nvSpPr>
          <p:cNvPr id="5" name="Tijdelijke aanduiding voor dianummer 4"/>
          <p:cNvSpPr>
            <a:spLocks noGrp="1"/>
          </p:cNvSpPr>
          <p:nvPr>
            <p:ph type="sldNum" sz="quarter" idx="12"/>
          </p:nvPr>
        </p:nvSpPr>
        <p:spPr/>
        <p:txBody>
          <a:bodyPr/>
          <a:lstStyle>
            <a:lvl1pPr>
              <a:defRPr>
                <a:latin typeface="+mj-lt"/>
              </a:defRPr>
            </a:lvl1pPr>
          </a:lstStyle>
          <a:p>
            <a:fld id="{52236286-4DC8-46DE-9269-8F728FBC0641}" type="slidenum">
              <a:rPr lang="nl-NL" smtClean="0"/>
              <a:pPr/>
              <a:t>‹nr.›</a:t>
            </a:fld>
            <a:endParaRPr lang="nl-NL" dirty="0"/>
          </a:p>
        </p:txBody>
      </p:sp>
      <p:sp>
        <p:nvSpPr>
          <p:cNvPr id="6" name="Tijdelijke aanduiding voor inhoud 2"/>
          <p:cNvSpPr>
            <a:spLocks noGrp="1"/>
          </p:cNvSpPr>
          <p:nvPr>
            <p:ph idx="1"/>
          </p:nvPr>
        </p:nvSpPr>
        <p:spPr>
          <a:xfrm>
            <a:off x="715200" y="1296000"/>
            <a:ext cx="10080000" cy="4560000"/>
          </a:xfrm>
        </p:spPr>
        <p:txBody>
          <a:bodyPr lIns="0" tIns="0" rIns="0" bIns="0">
            <a:noAutofit/>
          </a:bodyPr>
          <a:lstStyle>
            <a:lvl1pPr>
              <a:lnSpc>
                <a:spcPct val="110000"/>
              </a:lnSpc>
              <a:spcAft>
                <a:spcPts val="1333"/>
              </a:spcAft>
              <a:defRPr>
                <a:latin typeface="+mj-lt"/>
              </a:defRPr>
            </a:lvl1pPr>
            <a:lvl2pPr>
              <a:lnSpc>
                <a:spcPct val="110000"/>
              </a:lnSpc>
              <a:spcAft>
                <a:spcPts val="1333"/>
              </a:spcAft>
              <a:defRPr>
                <a:latin typeface="+mj-lt"/>
              </a:defRPr>
            </a:lvl2pPr>
            <a:lvl3pPr>
              <a:lnSpc>
                <a:spcPct val="110000"/>
              </a:lnSpc>
              <a:spcAft>
                <a:spcPts val="1333"/>
              </a:spcAft>
              <a:defRPr>
                <a:latin typeface="+mj-lt"/>
              </a:defRPr>
            </a:lvl3pPr>
            <a:lvl4pPr>
              <a:lnSpc>
                <a:spcPct val="110000"/>
              </a:lnSpc>
              <a:spcAft>
                <a:spcPts val="1333"/>
              </a:spcAft>
              <a:defRPr>
                <a:latin typeface="+mj-lt"/>
              </a:defRPr>
            </a:lvl4pPr>
            <a:lvl5pPr>
              <a:lnSpc>
                <a:spcPct val="110000"/>
              </a:lnSpc>
              <a:spcAft>
                <a:spcPts val="1333"/>
              </a:spcAft>
              <a:defRPr>
                <a:latin typeface="+mj-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6172361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4EE610E-FF3E-450B-B3CC-BC1FC9F06365}" type="datetimeFigureOut">
              <a:rPr lang="nl-NL" smtClean="0"/>
              <a:t>11-05-2022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91E80D3-EA3E-407C-9B94-F117B0E71497}" type="slidenum">
              <a:rPr lang="nl-NL" smtClean="0"/>
              <a:t>‹nr.›</a:t>
            </a:fld>
            <a:endParaRPr lang="nl-NL"/>
          </a:p>
        </p:txBody>
      </p:sp>
    </p:spTree>
    <p:extLst>
      <p:ext uri="{BB962C8B-B14F-4D97-AF65-F5344CB8AC3E}">
        <p14:creationId xmlns:p14="http://schemas.microsoft.com/office/powerpoint/2010/main" val="13204427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4EE610E-FF3E-450B-B3CC-BC1FC9F06365}" type="datetimeFigureOut">
              <a:rPr lang="nl-NL" smtClean="0"/>
              <a:t>11-05-2022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91E80D3-EA3E-407C-9B94-F117B0E71497}" type="slidenum">
              <a:rPr lang="nl-NL" smtClean="0"/>
              <a:t>‹nr.›</a:t>
            </a:fld>
            <a:endParaRPr lang="nl-NL"/>
          </a:p>
        </p:txBody>
      </p:sp>
    </p:spTree>
    <p:extLst>
      <p:ext uri="{BB962C8B-B14F-4D97-AF65-F5344CB8AC3E}">
        <p14:creationId xmlns:p14="http://schemas.microsoft.com/office/powerpoint/2010/main" val="39373609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ekst 100%">
    <p:bg>
      <p:bgPr>
        <a:solidFill>
          <a:schemeClr val="bg1"/>
        </a:solidFill>
        <a:effectLst/>
      </p:bgPr>
    </p:bg>
    <p:spTree>
      <p:nvGrpSpPr>
        <p:cNvPr id="1" name=""/>
        <p:cNvGrpSpPr/>
        <p:nvPr/>
      </p:nvGrpSpPr>
      <p:grpSpPr>
        <a:xfrm>
          <a:off x="0" y="0"/>
          <a:ext cx="0" cy="0"/>
          <a:chOff x="0" y="0"/>
          <a:chExt cx="0" cy="0"/>
        </a:xfrm>
      </p:grpSpPr>
      <p:sp>
        <p:nvSpPr>
          <p:cNvPr id="3" name="Tijdelijke aanduiding voor verticale tekst 2"/>
          <p:cNvSpPr>
            <a:spLocks noGrp="1"/>
          </p:cNvSpPr>
          <p:nvPr>
            <p:ph type="body" orient="vert" idx="1" hasCustomPrompt="1"/>
          </p:nvPr>
        </p:nvSpPr>
        <p:spPr>
          <a:xfrm>
            <a:off x="496712" y="1467109"/>
            <a:ext cx="11198569" cy="4314379"/>
          </a:xfrm>
        </p:spPr>
        <p:txBody>
          <a:bodyPr vert="horz"/>
          <a:lstStyle>
            <a:lvl1pPr>
              <a:defRPr/>
            </a:lvl1pPr>
            <a:lvl2pPr>
              <a:defRPr/>
            </a:lvl2pPr>
            <a:lvl3pPr>
              <a:defRPr/>
            </a:lvl3pPr>
            <a:lvl4pPr>
              <a:defRPr/>
            </a:lvl4pPr>
            <a:lvl5pPr>
              <a:defRPr/>
            </a:lvl5pPr>
            <a:lvl6pPr marL="361950" indent="-180975">
              <a:buFont typeface="Arial" panose="020B0604020202020204" pitchFamily="34" charset="0"/>
              <a:buChar char="•"/>
              <a:defRPr sz="1400" baseline="0">
                <a:latin typeface="+mj-lt"/>
              </a:defRPr>
            </a:lvl6pPr>
            <a:lvl7pPr>
              <a:defRPr/>
            </a:lvl7pPr>
            <a:lvl8pPr>
              <a:defRPr/>
            </a:lvl8pPr>
            <a:lvl9pPr>
              <a:defRPr/>
            </a:lvl9pPr>
          </a:lstStyle>
          <a:p>
            <a:pPr lvl="0"/>
            <a:r>
              <a:rPr lang="nl-NL" noProof="0"/>
              <a:t>Header</a:t>
            </a:r>
          </a:p>
          <a:p>
            <a:pPr lvl="1"/>
            <a:r>
              <a:rPr lang="nl-NL" noProof="0"/>
              <a:t>Platte tekst</a:t>
            </a:r>
          </a:p>
          <a:p>
            <a:pPr lvl="2"/>
            <a:r>
              <a:rPr lang="nl-NL" noProof="0"/>
              <a:t>Sub-bullet #1</a:t>
            </a:r>
          </a:p>
          <a:p>
            <a:pPr lvl="3"/>
            <a:r>
              <a:rPr lang="nl-NL" noProof="0"/>
              <a:t>Sub-bullet #2</a:t>
            </a:r>
          </a:p>
          <a:p>
            <a:pPr lvl="4"/>
            <a:r>
              <a:rPr lang="nl-NL" noProof="0"/>
              <a:t>Nummer-bullet</a:t>
            </a:r>
          </a:p>
          <a:p>
            <a:pPr lvl="5"/>
            <a:r>
              <a:rPr lang="nl-NL" noProof="0"/>
              <a:t>Sub-bullet #3</a:t>
            </a:r>
          </a:p>
          <a:p>
            <a:pPr lvl="6"/>
            <a:r>
              <a:rPr lang="nl-NL" noProof="0"/>
              <a:t>Platte tekst2</a:t>
            </a:r>
          </a:p>
          <a:p>
            <a:pPr lvl="7"/>
            <a:r>
              <a:rPr lang="nl-NL" noProof="0"/>
              <a:t>Sub-bullet #4</a:t>
            </a:r>
          </a:p>
          <a:p>
            <a:pPr lvl="8"/>
            <a:r>
              <a:rPr lang="nl-NL" noProof="0"/>
              <a:t>Header2</a:t>
            </a:r>
          </a:p>
        </p:txBody>
      </p:sp>
      <p:sp>
        <p:nvSpPr>
          <p:cNvPr id="22" name="Titel 1">
            <a:extLst>
              <a:ext uri="{FF2B5EF4-FFF2-40B4-BE49-F238E27FC236}">
                <a16:creationId xmlns:a16="http://schemas.microsoft.com/office/drawing/2014/main" id="{08A88B9B-88D8-4FD4-A114-66EA11425C4B}"/>
              </a:ext>
            </a:extLst>
          </p:cNvPr>
          <p:cNvSpPr>
            <a:spLocks noGrp="1"/>
          </p:cNvSpPr>
          <p:nvPr>
            <p:ph type="title" hasCustomPrompt="1"/>
          </p:nvPr>
        </p:nvSpPr>
        <p:spPr>
          <a:xfrm>
            <a:off x="496713" y="400051"/>
            <a:ext cx="9202625" cy="328612"/>
          </a:xfrm>
        </p:spPr>
        <p:txBody>
          <a:bodyPr/>
          <a:lstStyle>
            <a:lvl1pPr>
              <a:defRPr>
                <a:solidFill>
                  <a:schemeClr val="accent3"/>
                </a:solidFill>
              </a:defRPr>
            </a:lvl1pPr>
          </a:lstStyle>
          <a:p>
            <a:r>
              <a:rPr lang="nl-NL" noProof="0"/>
              <a:t>Koptitel</a:t>
            </a:r>
          </a:p>
        </p:txBody>
      </p:sp>
      <p:sp>
        <p:nvSpPr>
          <p:cNvPr id="29" name="Tijdelijke aanduiding voor tekst 14">
            <a:extLst>
              <a:ext uri="{FF2B5EF4-FFF2-40B4-BE49-F238E27FC236}">
                <a16:creationId xmlns:a16="http://schemas.microsoft.com/office/drawing/2014/main" id="{D93BADD0-A3B5-4C3B-8DD0-3D113F076045}"/>
              </a:ext>
            </a:extLst>
          </p:cNvPr>
          <p:cNvSpPr>
            <a:spLocks noGrp="1"/>
          </p:cNvSpPr>
          <p:nvPr>
            <p:ph type="body" sz="quarter" idx="14" hasCustomPrompt="1"/>
          </p:nvPr>
        </p:nvSpPr>
        <p:spPr>
          <a:xfrm>
            <a:off x="496713" y="785901"/>
            <a:ext cx="9202625" cy="270790"/>
          </a:xfrm>
        </p:spPr>
        <p:txBody>
          <a:bodyPr>
            <a:noAutofit/>
          </a:bodyPr>
          <a:lstStyle>
            <a:lvl1pPr marL="0" indent="0">
              <a:buNone/>
              <a:defRPr sz="2000" b="0">
                <a:solidFill>
                  <a:schemeClr val="bg2"/>
                </a:solidFill>
                <a:latin typeface="+mj-lt"/>
              </a:defRPr>
            </a:lvl1pPr>
          </a:lstStyle>
          <a:p>
            <a:pPr lvl="0"/>
            <a:r>
              <a:rPr lang="nl-NL" noProof="0"/>
              <a:t>Ondertitel</a:t>
            </a:r>
          </a:p>
        </p:txBody>
      </p:sp>
      <p:sp>
        <p:nvSpPr>
          <p:cNvPr id="45" name="Tijdelijke aanduiding voor datum 3">
            <a:extLst>
              <a:ext uri="{FF2B5EF4-FFF2-40B4-BE49-F238E27FC236}">
                <a16:creationId xmlns:a16="http://schemas.microsoft.com/office/drawing/2014/main" id="{55714DB1-03B4-41D1-B67F-F14BFD99260F}"/>
              </a:ext>
            </a:extLst>
          </p:cNvPr>
          <p:cNvSpPr>
            <a:spLocks noGrp="1"/>
          </p:cNvSpPr>
          <p:nvPr>
            <p:ph type="dt" sz="half" idx="10"/>
          </p:nvPr>
        </p:nvSpPr>
        <p:spPr>
          <a:xfrm>
            <a:off x="8940509" y="6192542"/>
            <a:ext cx="2743200" cy="226714"/>
          </a:xfrm>
        </p:spPr>
        <p:txBody>
          <a:bodyPr/>
          <a:lstStyle/>
          <a:p>
            <a:fld id="{D493E421-713B-4AD0-8E5B-41C84D6EBA53}" type="datetime1">
              <a:rPr lang="nl-NL" noProof="0" smtClean="0"/>
              <a:t>11-05-2022</a:t>
            </a:fld>
            <a:endParaRPr lang="nl-NL" noProof="0"/>
          </a:p>
        </p:txBody>
      </p:sp>
      <p:sp>
        <p:nvSpPr>
          <p:cNvPr id="46" name="Tijdelijke aanduiding voor voettekst 4">
            <a:extLst>
              <a:ext uri="{FF2B5EF4-FFF2-40B4-BE49-F238E27FC236}">
                <a16:creationId xmlns:a16="http://schemas.microsoft.com/office/drawing/2014/main" id="{4F2D7A01-8BD0-48E5-BFE0-C57FC83F251C}"/>
              </a:ext>
            </a:extLst>
          </p:cNvPr>
          <p:cNvSpPr>
            <a:spLocks noGrp="1"/>
          </p:cNvSpPr>
          <p:nvPr>
            <p:ph type="ftr" sz="quarter" idx="11"/>
          </p:nvPr>
        </p:nvSpPr>
        <p:spPr>
          <a:xfrm>
            <a:off x="823408" y="6194304"/>
            <a:ext cx="5139260" cy="226714"/>
          </a:xfrm>
        </p:spPr>
        <p:txBody>
          <a:bodyPr/>
          <a:lstStyle>
            <a:lvl1pPr>
              <a:defRPr/>
            </a:lvl1pPr>
          </a:lstStyle>
          <a:p>
            <a:r>
              <a:rPr lang="nl-NL" noProof="0"/>
              <a:t>Plaats hier uw voettekst</a:t>
            </a:r>
          </a:p>
        </p:txBody>
      </p:sp>
      <p:sp>
        <p:nvSpPr>
          <p:cNvPr id="47" name="Tijdelijke aanduiding voor dianummer 5">
            <a:extLst>
              <a:ext uri="{FF2B5EF4-FFF2-40B4-BE49-F238E27FC236}">
                <a16:creationId xmlns:a16="http://schemas.microsoft.com/office/drawing/2014/main" id="{FB7B4016-2B9F-46E5-A46A-A6A2B08C3202}"/>
              </a:ext>
            </a:extLst>
          </p:cNvPr>
          <p:cNvSpPr>
            <a:spLocks noGrp="1"/>
          </p:cNvSpPr>
          <p:nvPr>
            <p:ph type="sldNum" sz="quarter" idx="12"/>
          </p:nvPr>
        </p:nvSpPr>
        <p:spPr>
          <a:xfrm>
            <a:off x="480242" y="6190780"/>
            <a:ext cx="244462" cy="230238"/>
          </a:xfrm>
        </p:spPr>
        <p:txBody>
          <a:bodyPr/>
          <a:lstStyle/>
          <a:p>
            <a:fld id="{55B2A88A-B7BD-41B1-9FCB-9BE633251ACA}" type="slidenum">
              <a:rPr lang="nl-NL" noProof="0" smtClean="0"/>
              <a:t>‹nr.›</a:t>
            </a:fld>
            <a:endParaRPr lang="nl-NL" noProof="0"/>
          </a:p>
        </p:txBody>
      </p:sp>
      <p:grpSp>
        <p:nvGrpSpPr>
          <p:cNvPr id="90" name="Groep 101">
            <a:extLst>
              <a:ext uri="{FF2B5EF4-FFF2-40B4-BE49-F238E27FC236}">
                <a16:creationId xmlns:a16="http://schemas.microsoft.com/office/drawing/2014/main" id="{7D9D6E6F-BF3A-44DC-88FE-CF4E8F628DDE}"/>
              </a:ext>
            </a:extLst>
          </p:cNvPr>
          <p:cNvGrpSpPr/>
          <p:nvPr userDrawn="1"/>
        </p:nvGrpSpPr>
        <p:grpSpPr>
          <a:xfrm>
            <a:off x="-3437547" y="1434"/>
            <a:ext cx="3201327" cy="6108543"/>
            <a:chOff x="-3437547" y="1434"/>
            <a:chExt cx="3201327" cy="6108543"/>
          </a:xfrm>
        </p:grpSpPr>
        <p:sp>
          <p:nvSpPr>
            <p:cNvPr id="91" name="Rechthoek 102">
              <a:extLst>
                <a:ext uri="{FF2B5EF4-FFF2-40B4-BE49-F238E27FC236}">
                  <a16:creationId xmlns:a16="http://schemas.microsoft.com/office/drawing/2014/main" id="{37CA0D0F-12A5-4201-976F-06942DBCFFFA}"/>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endParaRPr>
            </a:p>
          </p:txBody>
        </p:sp>
        <p:sp>
          <p:nvSpPr>
            <p:cNvPr id="92" name="Ovaal 103">
              <a:extLst>
                <a:ext uri="{FF2B5EF4-FFF2-40B4-BE49-F238E27FC236}">
                  <a16:creationId xmlns:a16="http://schemas.microsoft.com/office/drawing/2014/main" id="{0646EDFD-6373-4F6F-8E31-14F73E60EA1E}"/>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93" name="Rechte verbindingslijn 104">
              <a:extLst>
                <a:ext uri="{FF2B5EF4-FFF2-40B4-BE49-F238E27FC236}">
                  <a16:creationId xmlns:a16="http://schemas.microsoft.com/office/drawing/2014/main" id="{0E087D4F-B08D-4F9A-B39E-332FC4922B1B}"/>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94" name="Groep 105">
              <a:extLst>
                <a:ext uri="{FF2B5EF4-FFF2-40B4-BE49-F238E27FC236}">
                  <a16:creationId xmlns:a16="http://schemas.microsoft.com/office/drawing/2014/main" id="{7F6F8995-7C86-430C-BD63-9B0555539496}"/>
                </a:ext>
              </a:extLst>
            </p:cNvPr>
            <p:cNvGrpSpPr/>
            <p:nvPr userDrawn="1"/>
          </p:nvGrpSpPr>
          <p:grpSpPr>
            <a:xfrm>
              <a:off x="-3437547" y="349413"/>
              <a:ext cx="2933825" cy="558875"/>
              <a:chOff x="-3419346" y="368233"/>
              <a:chExt cx="3904920" cy="743862"/>
            </a:xfrm>
          </p:grpSpPr>
          <p:sp>
            <p:nvSpPr>
              <p:cNvPr id="200" name="Rechthoek 130">
                <a:extLst>
                  <a:ext uri="{FF2B5EF4-FFF2-40B4-BE49-F238E27FC236}">
                    <a16:creationId xmlns:a16="http://schemas.microsoft.com/office/drawing/2014/main" id="{4B74CFD1-5C3C-4C56-A9B9-94F691BF4391}"/>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Arial" panose="020B0604020202020204" pitchFamily="34" charset="0"/>
                    <a:cs typeface="Arial" panose="020B0604020202020204" pitchFamily="34" charset="0"/>
                  </a:rPr>
                  <a:t>Start</a:t>
                </a:r>
              </a:p>
            </p:txBody>
          </p:sp>
          <p:cxnSp>
            <p:nvCxnSpPr>
              <p:cNvPr id="201" name="Rechte verbindingslijn 131">
                <a:extLst>
                  <a:ext uri="{FF2B5EF4-FFF2-40B4-BE49-F238E27FC236}">
                    <a16:creationId xmlns:a16="http://schemas.microsoft.com/office/drawing/2014/main" id="{76DEC1FA-47A6-47A9-B779-810920377714}"/>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2" name="Rechte verbindingslijn 132">
                <a:extLst>
                  <a:ext uri="{FF2B5EF4-FFF2-40B4-BE49-F238E27FC236}">
                    <a16:creationId xmlns:a16="http://schemas.microsoft.com/office/drawing/2014/main" id="{85D77F55-989B-4AC7-B452-73FC8199E20E}"/>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3" name="Rechthoek 133">
                <a:extLst>
                  <a:ext uri="{FF2B5EF4-FFF2-40B4-BE49-F238E27FC236}">
                    <a16:creationId xmlns:a16="http://schemas.microsoft.com/office/drawing/2014/main" id="{A39CBC68-AB8A-4992-A0D2-E9BC4FF7109D}"/>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04" name="Groep 134">
                <a:extLst>
                  <a:ext uri="{FF2B5EF4-FFF2-40B4-BE49-F238E27FC236}">
                    <a16:creationId xmlns:a16="http://schemas.microsoft.com/office/drawing/2014/main" id="{7BB51017-C6F1-44ED-96D2-951EBF69CADD}"/>
                  </a:ext>
                </a:extLst>
              </p:cNvPr>
              <p:cNvGrpSpPr/>
              <p:nvPr userDrawn="1"/>
            </p:nvGrpSpPr>
            <p:grpSpPr>
              <a:xfrm>
                <a:off x="-3002834" y="720303"/>
                <a:ext cx="182598" cy="143759"/>
                <a:chOff x="-3310843" y="700986"/>
                <a:chExt cx="182598" cy="143759"/>
              </a:xfrm>
            </p:grpSpPr>
            <p:grpSp>
              <p:nvGrpSpPr>
                <p:cNvPr id="243" name="Groep 175">
                  <a:extLst>
                    <a:ext uri="{FF2B5EF4-FFF2-40B4-BE49-F238E27FC236}">
                      <a16:creationId xmlns:a16="http://schemas.microsoft.com/office/drawing/2014/main" id="{1953400F-9E56-491B-B43A-09778411514B}"/>
                    </a:ext>
                  </a:extLst>
                </p:cNvPr>
                <p:cNvGrpSpPr/>
                <p:nvPr userDrawn="1"/>
              </p:nvGrpSpPr>
              <p:grpSpPr>
                <a:xfrm>
                  <a:off x="-3310843" y="700986"/>
                  <a:ext cx="182598" cy="143759"/>
                  <a:chOff x="-3310843" y="700986"/>
                  <a:chExt cx="182598" cy="143759"/>
                </a:xfrm>
              </p:grpSpPr>
              <p:cxnSp>
                <p:nvCxnSpPr>
                  <p:cNvPr id="247" name="Rechte verbindingslijn 179">
                    <a:extLst>
                      <a:ext uri="{FF2B5EF4-FFF2-40B4-BE49-F238E27FC236}">
                        <a16:creationId xmlns:a16="http://schemas.microsoft.com/office/drawing/2014/main" id="{D0810279-FF56-4F22-95BF-5E9E9B896F6C}"/>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48" name="Rechte verbindingslijn 180">
                    <a:extLst>
                      <a:ext uri="{FF2B5EF4-FFF2-40B4-BE49-F238E27FC236}">
                        <a16:creationId xmlns:a16="http://schemas.microsoft.com/office/drawing/2014/main" id="{14CB314A-88CC-4861-8B93-1E3B2B3DEDA2}"/>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49" name="Rechte verbindingslijn 181">
                    <a:extLst>
                      <a:ext uri="{FF2B5EF4-FFF2-40B4-BE49-F238E27FC236}">
                        <a16:creationId xmlns:a16="http://schemas.microsoft.com/office/drawing/2014/main" id="{B7E55AE2-3AFA-40F5-AFBB-D5547CF731B5}"/>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50" name="Rechte verbindingslijn 182">
                    <a:extLst>
                      <a:ext uri="{FF2B5EF4-FFF2-40B4-BE49-F238E27FC236}">
                        <a16:creationId xmlns:a16="http://schemas.microsoft.com/office/drawing/2014/main" id="{5B11E2AD-0A4F-4F26-82F1-27B9EF0EF11E}"/>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51" name="Rechte verbindingslijn 183">
                    <a:extLst>
                      <a:ext uri="{FF2B5EF4-FFF2-40B4-BE49-F238E27FC236}">
                        <a16:creationId xmlns:a16="http://schemas.microsoft.com/office/drawing/2014/main" id="{4303D616-939B-4FE8-BF77-0D97FD15CB0F}"/>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44" name="Groep 176">
                  <a:extLst>
                    <a:ext uri="{FF2B5EF4-FFF2-40B4-BE49-F238E27FC236}">
                      <a16:creationId xmlns:a16="http://schemas.microsoft.com/office/drawing/2014/main" id="{1ADDFCFD-6575-449A-A687-DCDC5E86E653}"/>
                    </a:ext>
                  </a:extLst>
                </p:cNvPr>
                <p:cNvGrpSpPr/>
                <p:nvPr userDrawn="1"/>
              </p:nvGrpSpPr>
              <p:grpSpPr>
                <a:xfrm flipH="1">
                  <a:off x="-3310774" y="735854"/>
                  <a:ext cx="88801" cy="72568"/>
                  <a:chOff x="-2091059" y="1395403"/>
                  <a:chExt cx="157316" cy="128558"/>
                </a:xfrm>
              </p:grpSpPr>
              <p:sp>
                <p:nvSpPr>
                  <p:cNvPr id="245" name="Rechthoek 177">
                    <a:extLst>
                      <a:ext uri="{FF2B5EF4-FFF2-40B4-BE49-F238E27FC236}">
                        <a16:creationId xmlns:a16="http://schemas.microsoft.com/office/drawing/2014/main" id="{3BDF6D58-83EC-4BB0-BEB8-C430AAEF44A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46" name="Pijl: punthaak 178">
                    <a:extLst>
                      <a:ext uri="{FF2B5EF4-FFF2-40B4-BE49-F238E27FC236}">
                        <a16:creationId xmlns:a16="http://schemas.microsoft.com/office/drawing/2014/main" id="{68141BD0-EC99-4FE3-A1B7-69F1A2DCC6F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05" name="Groep 135">
                <a:extLst>
                  <a:ext uri="{FF2B5EF4-FFF2-40B4-BE49-F238E27FC236}">
                    <a16:creationId xmlns:a16="http://schemas.microsoft.com/office/drawing/2014/main" id="{8706C9C8-B566-483E-8002-435BEACCE638}"/>
                  </a:ext>
                </a:extLst>
              </p:cNvPr>
              <p:cNvGrpSpPr/>
              <p:nvPr userDrawn="1"/>
            </p:nvGrpSpPr>
            <p:grpSpPr>
              <a:xfrm>
                <a:off x="-3326107" y="720303"/>
                <a:ext cx="182598" cy="143759"/>
                <a:chOff x="-3634116" y="700986"/>
                <a:chExt cx="182598" cy="143759"/>
              </a:xfrm>
            </p:grpSpPr>
            <p:grpSp>
              <p:nvGrpSpPr>
                <p:cNvPr id="234" name="Groep 166">
                  <a:extLst>
                    <a:ext uri="{FF2B5EF4-FFF2-40B4-BE49-F238E27FC236}">
                      <a16:creationId xmlns:a16="http://schemas.microsoft.com/office/drawing/2014/main" id="{9297A6C5-5392-4349-A2E4-C0C563C91354}"/>
                    </a:ext>
                  </a:extLst>
                </p:cNvPr>
                <p:cNvGrpSpPr/>
                <p:nvPr userDrawn="1"/>
              </p:nvGrpSpPr>
              <p:grpSpPr>
                <a:xfrm>
                  <a:off x="-3634116" y="700986"/>
                  <a:ext cx="182598" cy="143759"/>
                  <a:chOff x="-3634116" y="700986"/>
                  <a:chExt cx="182598" cy="143759"/>
                </a:xfrm>
              </p:grpSpPr>
              <p:cxnSp>
                <p:nvCxnSpPr>
                  <p:cNvPr id="238" name="Rechte verbindingslijn 170">
                    <a:extLst>
                      <a:ext uri="{FF2B5EF4-FFF2-40B4-BE49-F238E27FC236}">
                        <a16:creationId xmlns:a16="http://schemas.microsoft.com/office/drawing/2014/main" id="{ADB6CEB5-72F6-4771-BA16-322D2E559E82}"/>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39" name="Rechte verbindingslijn 171">
                    <a:extLst>
                      <a:ext uri="{FF2B5EF4-FFF2-40B4-BE49-F238E27FC236}">
                        <a16:creationId xmlns:a16="http://schemas.microsoft.com/office/drawing/2014/main" id="{0D11CCD3-62E7-4777-9F29-563AA2BE268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40" name="Rechte verbindingslijn 172">
                    <a:extLst>
                      <a:ext uri="{FF2B5EF4-FFF2-40B4-BE49-F238E27FC236}">
                        <a16:creationId xmlns:a16="http://schemas.microsoft.com/office/drawing/2014/main" id="{DE0A8448-2EB9-43E1-9726-9F3C33A07340}"/>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41" name="Rechte verbindingslijn 173">
                    <a:extLst>
                      <a:ext uri="{FF2B5EF4-FFF2-40B4-BE49-F238E27FC236}">
                        <a16:creationId xmlns:a16="http://schemas.microsoft.com/office/drawing/2014/main" id="{4D0C8DE6-6462-49C9-9BF6-60F1DA0518E3}"/>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42" name="Rechte verbindingslijn 174">
                    <a:extLst>
                      <a:ext uri="{FF2B5EF4-FFF2-40B4-BE49-F238E27FC236}">
                        <a16:creationId xmlns:a16="http://schemas.microsoft.com/office/drawing/2014/main" id="{C9706186-5410-47AB-9DA4-388F29E96E20}"/>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35" name="Groep 167">
                  <a:extLst>
                    <a:ext uri="{FF2B5EF4-FFF2-40B4-BE49-F238E27FC236}">
                      <a16:creationId xmlns:a16="http://schemas.microsoft.com/office/drawing/2014/main" id="{B60952FD-B219-4DF7-AF41-1C75876F83BF}"/>
                    </a:ext>
                  </a:extLst>
                </p:cNvPr>
                <p:cNvGrpSpPr/>
                <p:nvPr userDrawn="1"/>
              </p:nvGrpSpPr>
              <p:grpSpPr>
                <a:xfrm>
                  <a:off x="-3634047" y="735854"/>
                  <a:ext cx="88801" cy="72568"/>
                  <a:chOff x="-2091059" y="1395403"/>
                  <a:chExt cx="157316" cy="128558"/>
                </a:xfrm>
              </p:grpSpPr>
              <p:sp>
                <p:nvSpPr>
                  <p:cNvPr id="236" name="Rechthoek 168">
                    <a:extLst>
                      <a:ext uri="{FF2B5EF4-FFF2-40B4-BE49-F238E27FC236}">
                        <a16:creationId xmlns:a16="http://schemas.microsoft.com/office/drawing/2014/main" id="{08019ECC-11EB-43DC-AFCD-DF3199F0D4E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37" name="Pijl: punthaak 169">
                    <a:extLst>
                      <a:ext uri="{FF2B5EF4-FFF2-40B4-BE49-F238E27FC236}">
                        <a16:creationId xmlns:a16="http://schemas.microsoft.com/office/drawing/2014/main" id="{02328CFC-DD90-403D-BC10-5270E3C2230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06" name="Rechte verbindingslijn 136">
                <a:extLst>
                  <a:ext uri="{FF2B5EF4-FFF2-40B4-BE49-F238E27FC236}">
                    <a16:creationId xmlns:a16="http://schemas.microsoft.com/office/drawing/2014/main" id="{A7B7677D-36AA-4199-AF03-12CBF8277345}"/>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07" name="Rechte verbindingslijn 137">
                <a:extLst>
                  <a:ext uri="{FF2B5EF4-FFF2-40B4-BE49-F238E27FC236}">
                    <a16:creationId xmlns:a16="http://schemas.microsoft.com/office/drawing/2014/main" id="{03F1E014-F753-4665-BC0E-C427E567ED92}"/>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08" name="Groep 138">
                <a:extLst>
                  <a:ext uri="{FF2B5EF4-FFF2-40B4-BE49-F238E27FC236}">
                    <a16:creationId xmlns:a16="http://schemas.microsoft.com/office/drawing/2014/main" id="{37C75C16-9D37-4E0A-9D4E-21533047CC79}"/>
                  </a:ext>
                </a:extLst>
              </p:cNvPr>
              <p:cNvGrpSpPr/>
              <p:nvPr userDrawn="1"/>
            </p:nvGrpSpPr>
            <p:grpSpPr>
              <a:xfrm>
                <a:off x="-2425037" y="370226"/>
                <a:ext cx="357690" cy="330595"/>
                <a:chOff x="-2721817" y="347336"/>
                <a:chExt cx="432805" cy="400021"/>
              </a:xfrm>
            </p:grpSpPr>
            <p:sp>
              <p:nvSpPr>
                <p:cNvPr id="223" name="Rechthoek 155">
                  <a:extLst>
                    <a:ext uri="{FF2B5EF4-FFF2-40B4-BE49-F238E27FC236}">
                      <a16:creationId xmlns:a16="http://schemas.microsoft.com/office/drawing/2014/main" id="{52C858E4-FE31-4CD4-ADDA-136162DD82F6}"/>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24" name="Groep 156">
                  <a:extLst>
                    <a:ext uri="{FF2B5EF4-FFF2-40B4-BE49-F238E27FC236}">
                      <a16:creationId xmlns:a16="http://schemas.microsoft.com/office/drawing/2014/main" id="{035E6949-6E16-4EF3-B780-EBD4E4BE9ABE}"/>
                    </a:ext>
                  </a:extLst>
                </p:cNvPr>
                <p:cNvGrpSpPr/>
                <p:nvPr userDrawn="1"/>
              </p:nvGrpSpPr>
              <p:grpSpPr>
                <a:xfrm>
                  <a:off x="-2652453" y="431583"/>
                  <a:ext cx="294076" cy="231526"/>
                  <a:chOff x="-3634116" y="700986"/>
                  <a:chExt cx="182598" cy="143759"/>
                </a:xfrm>
              </p:grpSpPr>
              <p:grpSp>
                <p:nvGrpSpPr>
                  <p:cNvPr id="225" name="Groep 157">
                    <a:extLst>
                      <a:ext uri="{FF2B5EF4-FFF2-40B4-BE49-F238E27FC236}">
                        <a16:creationId xmlns:a16="http://schemas.microsoft.com/office/drawing/2014/main" id="{1FE1CF85-D831-4AC9-ABF0-34F2DD8731F3}"/>
                      </a:ext>
                    </a:extLst>
                  </p:cNvPr>
                  <p:cNvGrpSpPr/>
                  <p:nvPr userDrawn="1"/>
                </p:nvGrpSpPr>
                <p:grpSpPr>
                  <a:xfrm>
                    <a:off x="-3634116" y="700986"/>
                    <a:ext cx="182598" cy="143759"/>
                    <a:chOff x="-3634116" y="700986"/>
                    <a:chExt cx="182598" cy="143759"/>
                  </a:xfrm>
                </p:grpSpPr>
                <p:cxnSp>
                  <p:nvCxnSpPr>
                    <p:cNvPr id="229" name="Rechte verbindingslijn 161">
                      <a:extLst>
                        <a:ext uri="{FF2B5EF4-FFF2-40B4-BE49-F238E27FC236}">
                          <a16:creationId xmlns:a16="http://schemas.microsoft.com/office/drawing/2014/main" id="{B1B3F67C-30BE-403B-9B24-5B41CE1A4AAD}"/>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30" name="Rechte verbindingslijn 162">
                      <a:extLst>
                        <a:ext uri="{FF2B5EF4-FFF2-40B4-BE49-F238E27FC236}">
                          <a16:creationId xmlns:a16="http://schemas.microsoft.com/office/drawing/2014/main" id="{0DE943F8-99ED-4D38-A644-354A5460941C}"/>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31" name="Rechte verbindingslijn 163">
                      <a:extLst>
                        <a:ext uri="{FF2B5EF4-FFF2-40B4-BE49-F238E27FC236}">
                          <a16:creationId xmlns:a16="http://schemas.microsoft.com/office/drawing/2014/main" id="{9AB9DF86-CAE4-4DF1-B828-A7297CE082E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32" name="Rechte verbindingslijn 164">
                      <a:extLst>
                        <a:ext uri="{FF2B5EF4-FFF2-40B4-BE49-F238E27FC236}">
                          <a16:creationId xmlns:a16="http://schemas.microsoft.com/office/drawing/2014/main" id="{561AF589-D0BA-4A9B-B5ED-ABD1D97E67A4}"/>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33" name="Rechte verbindingslijn 165">
                      <a:extLst>
                        <a:ext uri="{FF2B5EF4-FFF2-40B4-BE49-F238E27FC236}">
                          <a16:creationId xmlns:a16="http://schemas.microsoft.com/office/drawing/2014/main" id="{6BB8F131-26BF-4F0C-952D-C8A88BA140AA}"/>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26" name="Groep 158">
                    <a:extLst>
                      <a:ext uri="{FF2B5EF4-FFF2-40B4-BE49-F238E27FC236}">
                        <a16:creationId xmlns:a16="http://schemas.microsoft.com/office/drawing/2014/main" id="{9E47C545-2484-454B-8A96-9662D4C73696}"/>
                      </a:ext>
                    </a:extLst>
                  </p:cNvPr>
                  <p:cNvGrpSpPr/>
                  <p:nvPr userDrawn="1"/>
                </p:nvGrpSpPr>
                <p:grpSpPr>
                  <a:xfrm>
                    <a:off x="-3634047" y="735854"/>
                    <a:ext cx="88801" cy="72568"/>
                    <a:chOff x="-2091059" y="1395403"/>
                    <a:chExt cx="157316" cy="128558"/>
                  </a:xfrm>
                </p:grpSpPr>
                <p:sp>
                  <p:nvSpPr>
                    <p:cNvPr id="227" name="Rechthoek 159">
                      <a:extLst>
                        <a:ext uri="{FF2B5EF4-FFF2-40B4-BE49-F238E27FC236}">
                          <a16:creationId xmlns:a16="http://schemas.microsoft.com/office/drawing/2014/main" id="{9EF16859-1D76-45EA-95D5-1C84EE80F69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28" name="Pijl: punthaak 160">
                      <a:extLst>
                        <a:ext uri="{FF2B5EF4-FFF2-40B4-BE49-F238E27FC236}">
                          <a16:creationId xmlns:a16="http://schemas.microsoft.com/office/drawing/2014/main" id="{7799C6AF-48D4-4D2D-8EB0-99D9E282F8D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09" name="Groep 139">
                <a:extLst>
                  <a:ext uri="{FF2B5EF4-FFF2-40B4-BE49-F238E27FC236}">
                    <a16:creationId xmlns:a16="http://schemas.microsoft.com/office/drawing/2014/main" id="{57FFFA81-2EC7-43ED-81BD-20CC83FDD949}"/>
                  </a:ext>
                </a:extLst>
              </p:cNvPr>
              <p:cNvGrpSpPr/>
              <p:nvPr userDrawn="1"/>
            </p:nvGrpSpPr>
            <p:grpSpPr>
              <a:xfrm>
                <a:off x="-2425037" y="781500"/>
                <a:ext cx="357690" cy="330595"/>
                <a:chOff x="-2721817" y="782525"/>
                <a:chExt cx="432805" cy="400021"/>
              </a:xfrm>
            </p:grpSpPr>
            <p:sp>
              <p:nvSpPr>
                <p:cNvPr id="212" name="Rechthoek 142">
                  <a:extLst>
                    <a:ext uri="{FF2B5EF4-FFF2-40B4-BE49-F238E27FC236}">
                      <a16:creationId xmlns:a16="http://schemas.microsoft.com/office/drawing/2014/main" id="{38C31DCD-60DE-4271-B7F6-40150A353702}"/>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13" name="Groep 143">
                  <a:extLst>
                    <a:ext uri="{FF2B5EF4-FFF2-40B4-BE49-F238E27FC236}">
                      <a16:creationId xmlns:a16="http://schemas.microsoft.com/office/drawing/2014/main" id="{EB5D3051-FFA7-4B9A-AAB2-C9107AD33F73}"/>
                    </a:ext>
                  </a:extLst>
                </p:cNvPr>
                <p:cNvGrpSpPr/>
                <p:nvPr userDrawn="1"/>
              </p:nvGrpSpPr>
              <p:grpSpPr>
                <a:xfrm>
                  <a:off x="-2652453" y="866772"/>
                  <a:ext cx="294076" cy="231526"/>
                  <a:chOff x="-3310843" y="700986"/>
                  <a:chExt cx="182598" cy="143759"/>
                </a:xfrm>
              </p:grpSpPr>
              <p:grpSp>
                <p:nvGrpSpPr>
                  <p:cNvPr id="214" name="Groep 144">
                    <a:extLst>
                      <a:ext uri="{FF2B5EF4-FFF2-40B4-BE49-F238E27FC236}">
                        <a16:creationId xmlns:a16="http://schemas.microsoft.com/office/drawing/2014/main" id="{D7C30D4B-9D74-474A-B9E5-3A3CB6098E16}"/>
                      </a:ext>
                    </a:extLst>
                  </p:cNvPr>
                  <p:cNvGrpSpPr/>
                  <p:nvPr userDrawn="1"/>
                </p:nvGrpSpPr>
                <p:grpSpPr>
                  <a:xfrm>
                    <a:off x="-3310843" y="700986"/>
                    <a:ext cx="182598" cy="143759"/>
                    <a:chOff x="-3310843" y="700986"/>
                    <a:chExt cx="182598" cy="143759"/>
                  </a:xfrm>
                </p:grpSpPr>
                <p:cxnSp>
                  <p:nvCxnSpPr>
                    <p:cNvPr id="218" name="Rechte verbindingslijn 150">
                      <a:extLst>
                        <a:ext uri="{FF2B5EF4-FFF2-40B4-BE49-F238E27FC236}">
                          <a16:creationId xmlns:a16="http://schemas.microsoft.com/office/drawing/2014/main" id="{5201577B-759A-49DB-9B95-9176C0FA2F93}"/>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19" name="Rechte verbindingslijn 151">
                      <a:extLst>
                        <a:ext uri="{FF2B5EF4-FFF2-40B4-BE49-F238E27FC236}">
                          <a16:creationId xmlns:a16="http://schemas.microsoft.com/office/drawing/2014/main" id="{A22F2502-D9F9-4F1C-8F3D-F42C1AF5532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20" name="Rechte verbindingslijn 152">
                      <a:extLst>
                        <a:ext uri="{FF2B5EF4-FFF2-40B4-BE49-F238E27FC236}">
                          <a16:creationId xmlns:a16="http://schemas.microsoft.com/office/drawing/2014/main" id="{2129D23D-5963-4821-86A0-9CF0D9CB0D72}"/>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21" name="Rechte verbindingslijn 153">
                      <a:extLst>
                        <a:ext uri="{FF2B5EF4-FFF2-40B4-BE49-F238E27FC236}">
                          <a16:creationId xmlns:a16="http://schemas.microsoft.com/office/drawing/2014/main" id="{A20AA3D3-04E8-492A-B6D8-8BE729286AC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22" name="Rechte verbindingslijn 154">
                      <a:extLst>
                        <a:ext uri="{FF2B5EF4-FFF2-40B4-BE49-F238E27FC236}">
                          <a16:creationId xmlns:a16="http://schemas.microsoft.com/office/drawing/2014/main" id="{E20EBDDC-D8AA-460A-85F4-5817E445CBCE}"/>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15" name="Groep 147">
                    <a:extLst>
                      <a:ext uri="{FF2B5EF4-FFF2-40B4-BE49-F238E27FC236}">
                        <a16:creationId xmlns:a16="http://schemas.microsoft.com/office/drawing/2014/main" id="{A8D2A786-C025-4816-B13F-7A73A1161D98}"/>
                      </a:ext>
                    </a:extLst>
                  </p:cNvPr>
                  <p:cNvGrpSpPr/>
                  <p:nvPr userDrawn="1"/>
                </p:nvGrpSpPr>
                <p:grpSpPr>
                  <a:xfrm flipH="1">
                    <a:off x="-3310774" y="735854"/>
                    <a:ext cx="88801" cy="72568"/>
                    <a:chOff x="-2091059" y="1395403"/>
                    <a:chExt cx="157316" cy="128558"/>
                  </a:xfrm>
                </p:grpSpPr>
                <p:sp>
                  <p:nvSpPr>
                    <p:cNvPr id="216" name="Rechthoek 148">
                      <a:extLst>
                        <a:ext uri="{FF2B5EF4-FFF2-40B4-BE49-F238E27FC236}">
                          <a16:creationId xmlns:a16="http://schemas.microsoft.com/office/drawing/2014/main" id="{EB018AC6-7E0F-478B-9049-05A4AB1CCE1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17" name="Pijl: punthaak 149">
                      <a:extLst>
                        <a:ext uri="{FF2B5EF4-FFF2-40B4-BE49-F238E27FC236}">
                          <a16:creationId xmlns:a16="http://schemas.microsoft.com/office/drawing/2014/main" id="{FBB6F124-B31B-444C-A6B9-55BDD7C6B60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10" name="Rechthoek 140">
                <a:extLst>
                  <a:ext uri="{FF2B5EF4-FFF2-40B4-BE49-F238E27FC236}">
                    <a16:creationId xmlns:a16="http://schemas.microsoft.com/office/drawing/2014/main" id="{C253A169-87E9-4E85-833C-4DA4CC89A103}"/>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211" name="Rechthoek 141">
                <a:extLst>
                  <a:ext uri="{FF2B5EF4-FFF2-40B4-BE49-F238E27FC236}">
                    <a16:creationId xmlns:a16="http://schemas.microsoft.com/office/drawing/2014/main" id="{B58B4BB1-2A82-4A05-AAA8-F7CDE955FBCC}"/>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95" name="Rechte verbindingslijn 106">
              <a:extLst>
                <a:ext uri="{FF2B5EF4-FFF2-40B4-BE49-F238E27FC236}">
                  <a16:creationId xmlns:a16="http://schemas.microsoft.com/office/drawing/2014/main" id="{CFFBA893-7635-4373-8FE1-1E4FFA41D88C}"/>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96" name="Rechthoek 107">
              <a:extLst>
                <a:ext uri="{FF2B5EF4-FFF2-40B4-BE49-F238E27FC236}">
                  <a16:creationId xmlns:a16="http://schemas.microsoft.com/office/drawing/2014/main" id="{3C2E566F-715E-46C0-B6EC-4591D7FC1F80}"/>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lvl="0"/>
              <a:r>
                <a:rPr lang="nl-NL" sz="1100" b="1" noProof="0">
                  <a:solidFill>
                    <a:schemeClr val="tx2"/>
                  </a:solidFill>
                </a:rPr>
                <a:t>Header</a:t>
              </a:r>
            </a:p>
          </p:txBody>
        </p:sp>
        <p:sp>
          <p:nvSpPr>
            <p:cNvPr id="97" name="Ovaal 108">
              <a:extLst>
                <a:ext uri="{FF2B5EF4-FFF2-40B4-BE49-F238E27FC236}">
                  <a16:creationId xmlns:a16="http://schemas.microsoft.com/office/drawing/2014/main" id="{7F707FFA-F730-458D-B71B-1D92EC1DDEF1}"/>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98" name="Rechthoek 109">
              <a:extLst>
                <a:ext uri="{FF2B5EF4-FFF2-40B4-BE49-F238E27FC236}">
                  <a16:creationId xmlns:a16="http://schemas.microsoft.com/office/drawing/2014/main" id="{21A190AA-481C-447D-A4CA-9FF7079BAFA1}"/>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90000"/>
                </a:lnSpc>
                <a:spcBef>
                  <a:spcPts val="600"/>
                </a:spcBef>
                <a:spcAft>
                  <a:spcPts val="600"/>
                </a:spcAft>
                <a:buClr>
                  <a:schemeClr val="accent2"/>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Platte tekst</a:t>
              </a:r>
            </a:p>
          </p:txBody>
        </p:sp>
        <p:sp>
          <p:nvSpPr>
            <p:cNvPr id="99" name="Ovaal 110">
              <a:extLst>
                <a:ext uri="{FF2B5EF4-FFF2-40B4-BE49-F238E27FC236}">
                  <a16:creationId xmlns:a16="http://schemas.microsoft.com/office/drawing/2014/main" id="{89FDB587-7218-4128-ADA6-D0B10655E3CD}"/>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00" name="Rechthoek 111">
              <a:extLst>
                <a:ext uri="{FF2B5EF4-FFF2-40B4-BE49-F238E27FC236}">
                  <a16:creationId xmlns:a16="http://schemas.microsoft.com/office/drawing/2014/main" id="{40F1166A-B49F-4EEA-8405-7244D5C3AEB9}"/>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bg2"/>
                </a:buClr>
                <a:buSzTx/>
                <a:buFont typeface="Arial" panose="020B0604020202020204" pitchFamily="34" charset="0"/>
                <a:buChar char="•"/>
                <a:tabLst/>
                <a:defRPr/>
              </a:pPr>
              <a:r>
                <a:rPr lang="nl-NL" sz="1100" noProof="0"/>
                <a:t>Derde Niveau</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101" name="Ovaal 112">
              <a:extLst>
                <a:ext uri="{FF2B5EF4-FFF2-40B4-BE49-F238E27FC236}">
                  <a16:creationId xmlns:a16="http://schemas.microsoft.com/office/drawing/2014/main" id="{0548718A-613A-4319-948B-72344DB6EA6D}"/>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46" name="Rechthoek 113">
              <a:extLst>
                <a:ext uri="{FF2B5EF4-FFF2-40B4-BE49-F238E27FC236}">
                  <a16:creationId xmlns:a16="http://schemas.microsoft.com/office/drawing/2014/main" id="{828F1095-7690-43DE-9F4E-6E30B3C174A1}"/>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2"/>
                </a:buClr>
                <a:buSzTx/>
                <a:buFont typeface="Arial" panose="020B0604020202020204" pitchFamily="34" charset="0"/>
                <a:buChar char="•"/>
                <a:tabLst/>
                <a:defRPr/>
              </a:pPr>
              <a:r>
                <a:rPr kumimoji="0" lang="nl-NL" sz="1100" b="0" i="0" u="none" strike="noStrike" kern="0" cap="none" spc="0" normalizeH="0" baseline="0" noProof="0">
                  <a:ln>
                    <a:noFill/>
                  </a:ln>
                  <a:solidFill>
                    <a:schemeClr val="tx1">
                      <a:lumMod val="85000"/>
                      <a:lumOff val="15000"/>
                    </a:schemeClr>
                  </a:solidFill>
                  <a:effectLst/>
                  <a:uLnTx/>
                  <a:uFillTx/>
                  <a:latin typeface="+mn-lt"/>
                  <a:cs typeface="Segoe UI Light" panose="020B0502040204020203" pitchFamily="34" charset="0"/>
                </a:rPr>
                <a:t>Vierde Niveau</a:t>
              </a:r>
            </a:p>
          </p:txBody>
        </p:sp>
        <p:sp>
          <p:nvSpPr>
            <p:cNvPr id="147" name="Ovaal 114">
              <a:extLst>
                <a:ext uri="{FF2B5EF4-FFF2-40B4-BE49-F238E27FC236}">
                  <a16:creationId xmlns:a16="http://schemas.microsoft.com/office/drawing/2014/main" id="{E9ACD3E2-0EEA-4F06-8DF2-2EDF08322D0C}"/>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85" name="Rechthoek 115">
              <a:extLst>
                <a:ext uri="{FF2B5EF4-FFF2-40B4-BE49-F238E27FC236}">
                  <a16:creationId xmlns:a16="http://schemas.microsoft.com/office/drawing/2014/main" id="{AC41B43D-08F1-4304-BD38-C8343E5AD754}"/>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228600" marR="0" lvl="0" indent="-228600" defTabSz="914400" eaLnBrk="1" fontAlgn="auto" latinLnBrk="0" hangingPunct="1">
                <a:lnSpc>
                  <a:spcPct val="90000"/>
                </a:lnSpc>
                <a:spcBef>
                  <a:spcPts val="600"/>
                </a:spcBef>
                <a:spcAft>
                  <a:spcPts val="600"/>
                </a:spcAft>
                <a:buClr>
                  <a:schemeClr val="tx2"/>
                </a:buClr>
                <a:buSzTx/>
                <a:buFont typeface="+mj-lt"/>
                <a:buAutoNum type="arabicPeriod"/>
                <a:tabLst/>
                <a:defRPr/>
              </a:pPr>
              <a:r>
                <a:rPr kumimoji="0" lang="nl-NL" sz="1200" b="0" i="0" u="none" strike="noStrike" kern="0" cap="none" spc="0" normalizeH="0" baseline="0" noProof="0">
                  <a:ln>
                    <a:noFill/>
                  </a:ln>
                  <a:solidFill>
                    <a:schemeClr val="tx1">
                      <a:lumMod val="75000"/>
                      <a:lumOff val="25000"/>
                    </a:schemeClr>
                  </a:solidFill>
                  <a:effectLst/>
                  <a:uLnTx/>
                  <a:uFillTx/>
                  <a:latin typeface="+mn-lt"/>
                  <a:cs typeface="Segoe UI Light" panose="020B0502040204020203" pitchFamily="34" charset="0"/>
                </a:rPr>
                <a:t>Vijfde Niveau</a:t>
              </a:r>
            </a:p>
          </p:txBody>
        </p:sp>
        <p:cxnSp>
          <p:nvCxnSpPr>
            <p:cNvPr id="186" name="Rechte verbindingslijn 116">
              <a:extLst>
                <a:ext uri="{FF2B5EF4-FFF2-40B4-BE49-F238E27FC236}">
                  <a16:creationId xmlns:a16="http://schemas.microsoft.com/office/drawing/2014/main" id="{E5DDCEC0-8EED-4BAC-8B9E-352EEB839707}"/>
                </a:ext>
              </a:extLst>
            </p:cNvPr>
            <p:cNvCxnSpPr>
              <a:cxnSpLocks/>
            </p:cNvCxnSpPr>
            <p:nvPr userDrawn="1"/>
          </p:nvCxnSpPr>
          <p:spPr>
            <a:xfrm>
              <a:off x="-3419346" y="5198455"/>
              <a:ext cx="3176013" cy="0"/>
            </a:xfrm>
            <a:prstGeom prst="line">
              <a:avLst/>
            </a:prstGeom>
            <a:noFill/>
            <a:ln w="3175" cap="flat" cmpd="sng" algn="ctr">
              <a:solidFill>
                <a:schemeClr val="accent1"/>
              </a:solidFill>
              <a:prstDash val="solid"/>
            </a:ln>
            <a:effectLst/>
          </p:spPr>
        </p:cxnSp>
        <p:grpSp>
          <p:nvGrpSpPr>
            <p:cNvPr id="187" name="Meer informatie">
              <a:extLst>
                <a:ext uri="{FF2B5EF4-FFF2-40B4-BE49-F238E27FC236}">
                  <a16:creationId xmlns:a16="http://schemas.microsoft.com/office/drawing/2014/main" id="{758C865C-C19A-4EFD-893A-027B25014C39}"/>
                </a:ext>
              </a:extLst>
            </p:cNvPr>
            <p:cNvGrpSpPr/>
            <p:nvPr userDrawn="1"/>
          </p:nvGrpSpPr>
          <p:grpSpPr>
            <a:xfrm>
              <a:off x="-3421298" y="5326704"/>
              <a:ext cx="3178515" cy="783273"/>
              <a:chOff x="-3741486" y="3359148"/>
              <a:chExt cx="3178515" cy="783273"/>
            </a:xfrm>
          </p:grpSpPr>
          <p:sp>
            <p:nvSpPr>
              <p:cNvPr id="197" name="Freeform 101">
                <a:extLst>
                  <a:ext uri="{FF2B5EF4-FFF2-40B4-BE49-F238E27FC236}">
                    <a16:creationId xmlns:a16="http://schemas.microsoft.com/office/drawing/2014/main" id="{7858FFFD-E549-4B3D-812A-5D7DFD8CB26A}"/>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98" name="Rechthoek 128">
                <a:extLst>
                  <a:ext uri="{FF2B5EF4-FFF2-40B4-BE49-F238E27FC236}">
                    <a16:creationId xmlns:a16="http://schemas.microsoft.com/office/drawing/2014/main" id="{B0FD782D-F60C-4F03-AC89-7906BFAE3D05}"/>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99" name="Rechte verbindingslijn 129">
                <a:extLst>
                  <a:ext uri="{FF2B5EF4-FFF2-40B4-BE49-F238E27FC236}">
                    <a16:creationId xmlns:a16="http://schemas.microsoft.com/office/drawing/2014/main" id="{D0EA2925-AC2F-4560-921B-B62DFF70FBC5}"/>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188" name="Rechthoek 118">
              <a:extLst>
                <a:ext uri="{FF2B5EF4-FFF2-40B4-BE49-F238E27FC236}">
                  <a16:creationId xmlns:a16="http://schemas.microsoft.com/office/drawing/2014/main" id="{D78844F8-83C2-46CF-96EA-53630A7C6CE3}"/>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89" name="Ovaal 119">
              <a:extLst>
                <a:ext uri="{FF2B5EF4-FFF2-40B4-BE49-F238E27FC236}">
                  <a16:creationId xmlns:a16="http://schemas.microsoft.com/office/drawing/2014/main" id="{6822EA46-03B6-432E-99DA-AC78FD55D026}"/>
                </a:ext>
              </a:extLst>
            </p:cNvPr>
            <p:cNvSpPr/>
            <p:nvPr userDrawn="1"/>
          </p:nvSpPr>
          <p:spPr>
            <a:xfrm>
              <a:off x="-3425006" y="361509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90" name="Rechthoek 120">
              <a:extLst>
                <a:ext uri="{FF2B5EF4-FFF2-40B4-BE49-F238E27FC236}">
                  <a16:creationId xmlns:a16="http://schemas.microsoft.com/office/drawing/2014/main" id="{E52BFE46-0522-4503-8782-CF4ACFB81D20}"/>
                </a:ext>
              </a:extLst>
            </p:cNvPr>
            <p:cNvSpPr/>
            <p:nvPr userDrawn="1"/>
          </p:nvSpPr>
          <p:spPr>
            <a:xfrm>
              <a:off x="-3059324" y="3615093"/>
              <a:ext cx="2823104" cy="255963"/>
            </a:xfrm>
            <a:prstGeom prst="rect">
              <a:avLst/>
            </a:prstGeom>
            <a:noFill/>
            <a:ln w="25400" cap="flat" cmpd="sng" algn="ctr">
              <a:noFill/>
              <a:prstDash val="solid"/>
            </a:ln>
            <a:effectLst/>
          </p:spPr>
          <p:txBody>
            <a:bodyPr lIns="0" tIns="0" rIns="0" bIns="0" rtlCol="0" anchor="ctr"/>
            <a:lstStyle/>
            <a:p>
              <a:pPr marL="357188" marR="0" lvl="0" indent="-180975" algn="l" defTabSz="914400" rtl="0" eaLnBrk="1" fontAlgn="auto" latinLnBrk="0" hangingPunct="1">
                <a:lnSpc>
                  <a:spcPct val="90000"/>
                </a:lnSpc>
                <a:spcBef>
                  <a:spcPts val="600"/>
                </a:spcBef>
                <a:spcAft>
                  <a:spcPts val="600"/>
                </a:spcAft>
                <a:buClr>
                  <a:srgbClr val="8BB63B"/>
                </a:buClr>
                <a:buSzTx/>
                <a:buFont typeface="Arial" panose="020B0604020202020204" pitchFamily="34" charset="0"/>
                <a:buChar char="•"/>
                <a:tabLst/>
                <a:defRPr/>
              </a:pPr>
              <a:r>
                <a:rPr kumimoji="0" lang="nl-NL" sz="1100" b="0" i="0" u="none" strike="noStrike" kern="1200" cap="none" spc="0" normalizeH="0" baseline="0" noProof="0">
                  <a:ln>
                    <a:noFill/>
                  </a:ln>
                  <a:solidFill>
                    <a:schemeClr val="tx1">
                      <a:lumMod val="75000"/>
                      <a:lumOff val="25000"/>
                    </a:schemeClr>
                  </a:solidFill>
                  <a:effectLst/>
                  <a:uLnTx/>
                  <a:uFillTx/>
                  <a:latin typeface="+mn-lt"/>
                  <a:ea typeface="+mn-ea"/>
                  <a:cs typeface="+mn-cs"/>
                </a:rPr>
                <a:t>Zesde Niveau</a:t>
              </a:r>
              <a:endParaRPr kumimoji="0" lang="nl-NL" sz="1100" b="0" i="0" u="none" strike="noStrike" kern="0" cap="none" spc="0" normalizeH="0" baseline="0" noProof="0">
                <a:ln>
                  <a:noFill/>
                </a:ln>
                <a:solidFill>
                  <a:schemeClr val="tx1">
                    <a:lumMod val="75000"/>
                    <a:lumOff val="25000"/>
                  </a:schemeClr>
                </a:solidFill>
                <a:effectLst/>
                <a:uLnTx/>
                <a:uFillTx/>
                <a:latin typeface="+mn-lt"/>
                <a:ea typeface="+mn-ea"/>
                <a:cs typeface="Segoe UI Light" panose="020B0502040204020203" pitchFamily="34" charset="0"/>
              </a:endParaRPr>
            </a:p>
          </p:txBody>
        </p:sp>
        <p:sp>
          <p:nvSpPr>
            <p:cNvPr id="191" name="Ovaal 121">
              <a:extLst>
                <a:ext uri="{FF2B5EF4-FFF2-40B4-BE49-F238E27FC236}">
                  <a16:creationId xmlns:a16="http://schemas.microsoft.com/office/drawing/2014/main" id="{16194C3D-32D0-4012-BE6F-F6A86344525D}"/>
                </a:ext>
              </a:extLst>
            </p:cNvPr>
            <p:cNvSpPr/>
            <p:nvPr userDrawn="1"/>
          </p:nvSpPr>
          <p:spPr>
            <a:xfrm>
              <a:off x="-3425006" y="399978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92" name="Rechthoek 122">
              <a:extLst>
                <a:ext uri="{FF2B5EF4-FFF2-40B4-BE49-F238E27FC236}">
                  <a16:creationId xmlns:a16="http://schemas.microsoft.com/office/drawing/2014/main" id="{8F07DAB8-6EB9-488A-A442-F71E57DCFE1A}"/>
                </a:ext>
              </a:extLst>
            </p:cNvPr>
            <p:cNvSpPr/>
            <p:nvPr userDrawn="1"/>
          </p:nvSpPr>
          <p:spPr>
            <a:xfrm>
              <a:off x="-3059324" y="4381577"/>
              <a:ext cx="2823104" cy="255963"/>
            </a:xfrm>
            <a:prstGeom prst="rect">
              <a:avLst/>
            </a:prstGeom>
            <a:noFill/>
            <a:ln w="25400" cap="flat" cmpd="sng" algn="ctr">
              <a:noFill/>
              <a:prstDash val="solid"/>
            </a:ln>
            <a:effectLst/>
          </p:spPr>
          <p:txBody>
            <a:bodyPr lIns="0" tIns="0" rIns="0" bIns="0" rtlCol="0" anchor="ctr"/>
            <a:lstStyle/>
            <a:p>
              <a:pPr marL="541338" marR="0" lvl="7" indent="-360363" algn="l" defTabSz="914400" rtl="0" eaLnBrk="1" fontAlgn="auto" latinLnBrk="0" hangingPunct="1">
                <a:lnSpc>
                  <a:spcPct val="120000"/>
                </a:lnSpc>
                <a:spcBef>
                  <a:spcPts val="0"/>
                </a:spcBef>
                <a:spcAft>
                  <a:spcPts val="1200"/>
                </a:spcAft>
                <a:buClr>
                  <a:srgbClr val="8BB63B"/>
                </a:buClr>
                <a:buSzTx/>
                <a:buFont typeface="Wingdings" panose="05000000000000000000" pitchFamily="2" charset="2"/>
                <a:buChar char="à"/>
                <a:tabLst/>
                <a:defRPr/>
              </a:pPr>
              <a:r>
                <a:rPr kumimoji="0" lang="nl-NL" sz="1050" b="0" i="0" u="none" strike="noStrike" kern="1200" cap="none" spc="0" normalizeH="0" baseline="0" noProof="0">
                  <a:ln>
                    <a:noFill/>
                  </a:ln>
                  <a:solidFill>
                    <a:prstClr val="black">
                      <a:lumMod val="75000"/>
                      <a:lumOff val="25000"/>
                    </a:prstClr>
                  </a:solidFill>
                  <a:effectLst/>
                  <a:uLnTx/>
                  <a:uFillTx/>
                  <a:latin typeface="+mn-lt"/>
                  <a:ea typeface="+mn-ea"/>
                  <a:cs typeface="Calibri Light" panose="020F0302020204030204" pitchFamily="34" charset="0"/>
                </a:rPr>
                <a:t>Achtste Niveau</a:t>
              </a:r>
            </a:p>
          </p:txBody>
        </p:sp>
        <p:sp>
          <p:nvSpPr>
            <p:cNvPr id="193" name="Ovaal 123">
              <a:extLst>
                <a:ext uri="{FF2B5EF4-FFF2-40B4-BE49-F238E27FC236}">
                  <a16:creationId xmlns:a16="http://schemas.microsoft.com/office/drawing/2014/main" id="{16D7BF4A-5B99-4627-9634-FC27EE9F0BFD}"/>
                </a:ext>
              </a:extLst>
            </p:cNvPr>
            <p:cNvSpPr/>
            <p:nvPr userDrawn="1"/>
          </p:nvSpPr>
          <p:spPr>
            <a:xfrm>
              <a:off x="-3425006" y="437971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94" name="Rechthoek 124">
              <a:extLst>
                <a:ext uri="{FF2B5EF4-FFF2-40B4-BE49-F238E27FC236}">
                  <a16:creationId xmlns:a16="http://schemas.microsoft.com/office/drawing/2014/main" id="{8DEE18EE-0F6F-41E2-BC47-3856B49496C7}"/>
                </a:ext>
              </a:extLst>
            </p:cNvPr>
            <p:cNvSpPr/>
            <p:nvPr userDrawn="1"/>
          </p:nvSpPr>
          <p:spPr>
            <a:xfrm>
              <a:off x="-3059324" y="4014083"/>
              <a:ext cx="2823104" cy="25596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90000"/>
                </a:lnSpc>
                <a:spcBef>
                  <a:spcPts val="600"/>
                </a:spcBef>
                <a:spcAft>
                  <a:spcPts val="600"/>
                </a:spcAft>
                <a:buClr>
                  <a:srgbClr val="8BB63B"/>
                </a:buClr>
                <a:buSzTx/>
                <a:buFont typeface="Arial" panose="020B0604020202020204" pitchFamily="34" charset="0"/>
                <a:buNone/>
                <a:tabLst/>
                <a:defRPr/>
              </a:pPr>
              <a:r>
                <a:rPr kumimoji="0" lang="nl-NL" sz="1100" b="0" i="0" u="none" strike="noStrike" kern="1200" cap="none" spc="0" normalizeH="0" baseline="0" noProof="0">
                  <a:ln>
                    <a:noFill/>
                  </a:ln>
                  <a:solidFill>
                    <a:schemeClr val="tx2"/>
                  </a:solidFill>
                  <a:effectLst/>
                  <a:uLnTx/>
                  <a:uFillTx/>
                  <a:latin typeface="+mn-lt"/>
                  <a:ea typeface="+mn-ea"/>
                  <a:cs typeface="+mn-cs"/>
                </a:rPr>
                <a:t>Zevende Niveau</a:t>
              </a:r>
              <a:endParaRPr kumimoji="0" lang="nl-NL" sz="1100" b="0" i="0" u="none" strike="noStrike" kern="0" cap="none" spc="0" normalizeH="0" baseline="0" noProof="0">
                <a:ln>
                  <a:noFill/>
                </a:ln>
                <a:solidFill>
                  <a:schemeClr val="tx2"/>
                </a:solidFill>
                <a:effectLst/>
                <a:uLnTx/>
                <a:uFillTx/>
                <a:latin typeface="+mn-lt"/>
                <a:ea typeface="+mn-ea"/>
                <a:cs typeface="Segoe UI Light" panose="020B0502040204020203" pitchFamily="34" charset="0"/>
              </a:endParaRPr>
            </a:p>
          </p:txBody>
        </p:sp>
        <p:sp>
          <p:nvSpPr>
            <p:cNvPr id="195" name="Rechthoek 125">
              <a:extLst>
                <a:ext uri="{FF2B5EF4-FFF2-40B4-BE49-F238E27FC236}">
                  <a16:creationId xmlns:a16="http://schemas.microsoft.com/office/drawing/2014/main" id="{8A7506A1-81B2-4033-95DC-64483E8E9EC8}"/>
                </a:ext>
              </a:extLst>
            </p:cNvPr>
            <p:cNvSpPr/>
            <p:nvPr userDrawn="1"/>
          </p:nvSpPr>
          <p:spPr>
            <a:xfrm>
              <a:off x="-3059324" y="4769016"/>
              <a:ext cx="2823104" cy="255963"/>
            </a:xfrm>
            <a:prstGeom prst="rect">
              <a:avLst/>
            </a:prstGeom>
            <a:noFill/>
            <a:ln w="25400" cap="flat" cmpd="sng" algn="ctr">
              <a:noFill/>
              <a:prstDash val="solid"/>
            </a:ln>
            <a:effectLst/>
          </p:spPr>
          <p:txBody>
            <a:bodyPr lIns="0" tIns="0" rIns="0" bIns="0" rtlCol="0" anchor="ctr"/>
            <a:lstStyle/>
            <a:p>
              <a:pPr marL="0" marR="0" lvl="7" indent="0" algn="l" defTabSz="914400" rtl="0" eaLnBrk="1" fontAlgn="auto" latinLnBrk="0" hangingPunct="1">
                <a:lnSpc>
                  <a:spcPct val="120000"/>
                </a:lnSpc>
                <a:spcBef>
                  <a:spcPts val="0"/>
                </a:spcBef>
                <a:spcAft>
                  <a:spcPts val="1200"/>
                </a:spcAft>
                <a:buClr>
                  <a:srgbClr val="8BB63B"/>
                </a:buClr>
                <a:buSzTx/>
                <a:buFont typeface="+mj-lt"/>
                <a:buNone/>
                <a:tabLst/>
                <a:defRPr/>
              </a:pPr>
              <a:r>
                <a:rPr kumimoji="0" lang="nl-NL" sz="1600" b="0" i="0" u="none" strike="noStrike" kern="1200" cap="none" spc="0" normalizeH="0" baseline="0" noProof="0">
                  <a:ln>
                    <a:noFill/>
                  </a:ln>
                  <a:solidFill>
                    <a:schemeClr val="tx2"/>
                  </a:solidFill>
                  <a:effectLst/>
                  <a:uLnTx/>
                  <a:uFillTx/>
                  <a:latin typeface="+mn-lt"/>
                  <a:ea typeface="+mn-ea"/>
                  <a:cs typeface="Calibri Light" panose="020F0302020204030204" pitchFamily="34" charset="0"/>
                </a:rPr>
                <a:t>Negende Niveau</a:t>
              </a:r>
            </a:p>
          </p:txBody>
        </p:sp>
        <p:sp>
          <p:nvSpPr>
            <p:cNvPr id="196" name="Ovaal 126">
              <a:extLst>
                <a:ext uri="{FF2B5EF4-FFF2-40B4-BE49-F238E27FC236}">
                  <a16:creationId xmlns:a16="http://schemas.microsoft.com/office/drawing/2014/main" id="{ADE05DBE-5B97-472C-8812-37EA03C7CD71}"/>
                </a:ext>
              </a:extLst>
            </p:cNvPr>
            <p:cNvSpPr/>
            <p:nvPr userDrawn="1"/>
          </p:nvSpPr>
          <p:spPr>
            <a:xfrm>
              <a:off x="-3425006" y="476715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grpSp>
    </p:spTree>
    <p:extLst>
      <p:ext uri="{BB962C8B-B14F-4D97-AF65-F5344CB8AC3E}">
        <p14:creationId xmlns:p14="http://schemas.microsoft.com/office/powerpoint/2010/main" val="27810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Lee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noProof="0"/>
              <a:t>Koptitel</a:t>
            </a:r>
          </a:p>
        </p:txBody>
      </p:sp>
      <p:sp>
        <p:nvSpPr>
          <p:cNvPr id="4" name="Tijdelijke aanduiding voor datum 3"/>
          <p:cNvSpPr>
            <a:spLocks noGrp="1"/>
          </p:cNvSpPr>
          <p:nvPr>
            <p:ph type="dt" sz="half" idx="10"/>
          </p:nvPr>
        </p:nvSpPr>
        <p:spPr/>
        <p:txBody>
          <a:bodyPr/>
          <a:lstStyle/>
          <a:p>
            <a:fld id="{9A13FF6C-DB69-417A-A680-963A24C3F775}" type="datetime1">
              <a:rPr lang="nl-NL" noProof="0" smtClean="0"/>
              <a:t>11-05-2022</a:t>
            </a:fld>
            <a:endParaRPr lang="nl-NL" noProof="0"/>
          </a:p>
        </p:txBody>
      </p:sp>
      <p:sp>
        <p:nvSpPr>
          <p:cNvPr id="5" name="Tijdelijke aanduiding voor voettekst 4"/>
          <p:cNvSpPr>
            <a:spLocks noGrp="1"/>
          </p:cNvSpPr>
          <p:nvPr>
            <p:ph type="ftr" sz="quarter" idx="11"/>
          </p:nvPr>
        </p:nvSpPr>
        <p:spPr/>
        <p:txBody>
          <a:bodyPr/>
          <a:lstStyle/>
          <a:p>
            <a:r>
              <a:rPr lang="nl-NL" noProof="0"/>
              <a:t>Plaats hier uw voettekst</a:t>
            </a:r>
          </a:p>
        </p:txBody>
      </p:sp>
      <p:sp>
        <p:nvSpPr>
          <p:cNvPr id="6" name="Tijdelijke aanduiding voor dianummer 5"/>
          <p:cNvSpPr>
            <a:spLocks noGrp="1"/>
          </p:cNvSpPr>
          <p:nvPr>
            <p:ph type="sldNum" sz="quarter" idx="12"/>
          </p:nvPr>
        </p:nvSpPr>
        <p:spPr/>
        <p:txBody>
          <a:bodyPr/>
          <a:lstStyle/>
          <a:p>
            <a:fld id="{D5412CCA-9C09-4585-9D9C-896A24A07DF1}" type="slidenum">
              <a:rPr lang="nl-NL" noProof="0" smtClean="0"/>
              <a:t>‹nr.›</a:t>
            </a:fld>
            <a:endParaRPr lang="nl-NL" noProof="0"/>
          </a:p>
        </p:txBody>
      </p:sp>
    </p:spTree>
    <p:extLst>
      <p:ext uri="{BB962C8B-B14F-4D97-AF65-F5344CB8AC3E}">
        <p14:creationId xmlns:p14="http://schemas.microsoft.com/office/powerpoint/2010/main" val="208902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Intro">
    <p:bg>
      <p:bgPr>
        <a:solidFill>
          <a:schemeClr val="bg1"/>
        </a:solidFill>
        <a:effectLst/>
      </p:bgPr>
    </p:bg>
    <p:spTree>
      <p:nvGrpSpPr>
        <p:cNvPr id="1" name=""/>
        <p:cNvGrpSpPr/>
        <p:nvPr/>
      </p:nvGrpSpPr>
      <p:grpSpPr>
        <a:xfrm>
          <a:off x="0" y="0"/>
          <a:ext cx="0" cy="0"/>
          <a:chOff x="0" y="0"/>
          <a:chExt cx="0" cy="0"/>
        </a:xfrm>
      </p:grpSpPr>
      <p:grpSp>
        <p:nvGrpSpPr>
          <p:cNvPr id="18" name="Instructie">
            <a:extLst>
              <a:ext uri="{FF2B5EF4-FFF2-40B4-BE49-F238E27FC236}">
                <a16:creationId xmlns:a16="http://schemas.microsoft.com/office/drawing/2014/main" id="{D5E8EF87-B02C-4C6C-90C8-D7C17E25FCC5}"/>
              </a:ext>
            </a:extLst>
          </p:cNvPr>
          <p:cNvGrpSpPr/>
          <p:nvPr userDrawn="1"/>
        </p:nvGrpSpPr>
        <p:grpSpPr>
          <a:xfrm>
            <a:off x="-3386462" y="0"/>
            <a:ext cx="3222791" cy="2238208"/>
            <a:chOff x="-3428327" y="4512342"/>
            <a:chExt cx="3222791" cy="2238208"/>
          </a:xfrm>
        </p:grpSpPr>
        <p:sp>
          <p:nvSpPr>
            <p:cNvPr id="19" name="Rechthoek 18">
              <a:extLst>
                <a:ext uri="{FF2B5EF4-FFF2-40B4-BE49-F238E27FC236}">
                  <a16:creationId xmlns:a16="http://schemas.microsoft.com/office/drawing/2014/main" id="{63EA60B4-85E3-4F49-9206-3E0CB959F555}"/>
                </a:ext>
              </a:extLst>
            </p:cNvPr>
            <p:cNvSpPr/>
            <p:nvPr userDrawn="1"/>
          </p:nvSpPr>
          <p:spPr>
            <a:xfrm>
              <a:off x="-3419345" y="4512342"/>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20" name="Rechte verbindingslijn 19">
              <a:extLst>
                <a:ext uri="{FF2B5EF4-FFF2-40B4-BE49-F238E27FC236}">
                  <a16:creationId xmlns:a16="http://schemas.microsoft.com/office/drawing/2014/main" id="{77C1EF7D-EFC8-447F-8B5D-929F29A96FB4}"/>
                </a:ext>
              </a:extLst>
            </p:cNvPr>
            <p:cNvCxnSpPr>
              <a:cxnSpLocks/>
            </p:cNvCxnSpPr>
            <p:nvPr userDrawn="1"/>
          </p:nvCxnSpPr>
          <p:spPr>
            <a:xfrm>
              <a:off x="-3419346" y="4778360"/>
              <a:ext cx="3176013" cy="0"/>
            </a:xfrm>
            <a:prstGeom prst="line">
              <a:avLst/>
            </a:prstGeom>
            <a:noFill/>
            <a:ln w="3175" cap="flat" cmpd="sng" algn="ctr">
              <a:solidFill>
                <a:schemeClr val="accent1"/>
              </a:solidFill>
              <a:prstDash val="solid"/>
            </a:ln>
            <a:effectLst/>
          </p:spPr>
        </p:cxnSp>
        <p:sp>
          <p:nvSpPr>
            <p:cNvPr id="21" name="Ovaal 20">
              <a:extLst>
                <a:ext uri="{FF2B5EF4-FFF2-40B4-BE49-F238E27FC236}">
                  <a16:creationId xmlns:a16="http://schemas.microsoft.com/office/drawing/2014/main" id="{E87DD442-5E0D-43FD-A7B2-815E2103B9E9}"/>
                </a:ext>
              </a:extLst>
            </p:cNvPr>
            <p:cNvSpPr/>
            <p:nvPr userDrawn="1"/>
          </p:nvSpPr>
          <p:spPr>
            <a:xfrm>
              <a:off x="-3428327" y="48930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22" name="Rechthoek 21">
              <a:extLst>
                <a:ext uri="{FF2B5EF4-FFF2-40B4-BE49-F238E27FC236}">
                  <a16:creationId xmlns:a16="http://schemas.microsoft.com/office/drawing/2014/main" id="{49AFB772-31D2-4D09-87E1-B7CC4FFC5DB2}"/>
                </a:ext>
              </a:extLst>
            </p:cNvPr>
            <p:cNvSpPr/>
            <p:nvPr userDrawn="1"/>
          </p:nvSpPr>
          <p:spPr>
            <a:xfrm>
              <a:off x="-3062646" y="4959088"/>
              <a:ext cx="2247687" cy="828200"/>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nvoegen</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 </a:t>
              </a:r>
              <a:br>
                <a:rPr kumimoji="0" lang="nl-NL" sz="1100" b="1"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Kop- en voettekst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Vink de box voor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Voettekst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aan om deze zichtbaar te maken.</a:t>
              </a:r>
            </a:p>
          </p:txBody>
        </p:sp>
        <p:cxnSp>
          <p:nvCxnSpPr>
            <p:cNvPr id="23" name="Rechte verbindingslijn 22">
              <a:extLst>
                <a:ext uri="{FF2B5EF4-FFF2-40B4-BE49-F238E27FC236}">
                  <a16:creationId xmlns:a16="http://schemas.microsoft.com/office/drawing/2014/main" id="{DC8C399E-4AE3-44A0-8778-EC90420C6A16}"/>
                </a:ext>
              </a:extLst>
            </p:cNvPr>
            <p:cNvCxnSpPr>
              <a:cxnSpLocks/>
            </p:cNvCxnSpPr>
            <p:nvPr userDrawn="1"/>
          </p:nvCxnSpPr>
          <p:spPr>
            <a:xfrm>
              <a:off x="-3419346" y="5787288"/>
              <a:ext cx="3176013" cy="0"/>
            </a:xfrm>
            <a:prstGeom prst="line">
              <a:avLst/>
            </a:prstGeom>
            <a:noFill/>
            <a:ln w="3175" cap="flat" cmpd="sng" algn="ctr">
              <a:solidFill>
                <a:schemeClr val="accent1"/>
              </a:solidFill>
              <a:prstDash val="solid"/>
            </a:ln>
            <a:effectLst/>
          </p:spPr>
        </p:cxnSp>
        <p:sp>
          <p:nvSpPr>
            <p:cNvPr id="24" name="Ovaal 23">
              <a:extLst>
                <a:ext uri="{FF2B5EF4-FFF2-40B4-BE49-F238E27FC236}">
                  <a16:creationId xmlns:a16="http://schemas.microsoft.com/office/drawing/2014/main" id="{5101A021-9595-4403-AAC2-DBB328463133}"/>
                </a:ext>
              </a:extLst>
            </p:cNvPr>
            <p:cNvSpPr/>
            <p:nvPr userDrawn="1"/>
          </p:nvSpPr>
          <p:spPr>
            <a:xfrm>
              <a:off x="-3428327" y="59089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5" name="Rechthoek 24">
              <a:extLst>
                <a:ext uri="{FF2B5EF4-FFF2-40B4-BE49-F238E27FC236}">
                  <a16:creationId xmlns:a16="http://schemas.microsoft.com/office/drawing/2014/main" id="{A76E70CF-6246-444C-87EB-E324464EDA0F}"/>
                </a:ext>
              </a:extLst>
            </p:cNvPr>
            <p:cNvSpPr/>
            <p:nvPr userDrawn="1"/>
          </p:nvSpPr>
          <p:spPr>
            <a:xfrm>
              <a:off x="-3062645" y="5974980"/>
              <a:ext cx="2817996" cy="671331"/>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het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aangegeven tekstkader.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Klik vervolgens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 </a:t>
              </a:r>
              <a:br>
                <a:rPr kumimoji="0" lang="nl-NL" sz="1100" b="1"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elke slide toe te passen.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26" name="Rechte verbindingslijn 25">
              <a:extLst>
                <a:ext uri="{FF2B5EF4-FFF2-40B4-BE49-F238E27FC236}">
                  <a16:creationId xmlns:a16="http://schemas.microsoft.com/office/drawing/2014/main" id="{474FE3ED-3EC5-46D2-8BF1-9E695001801D}"/>
                </a:ext>
              </a:extLst>
            </p:cNvPr>
            <p:cNvCxnSpPr>
              <a:cxnSpLocks/>
            </p:cNvCxnSpPr>
            <p:nvPr userDrawn="1"/>
          </p:nvCxnSpPr>
          <p:spPr>
            <a:xfrm>
              <a:off x="-3419346" y="6750550"/>
              <a:ext cx="3176013" cy="0"/>
            </a:xfrm>
            <a:prstGeom prst="line">
              <a:avLst/>
            </a:prstGeom>
            <a:noFill/>
            <a:ln w="3175" cap="flat" cmpd="sng" algn="ctr">
              <a:solidFill>
                <a:schemeClr val="accent1"/>
              </a:solidFill>
              <a:prstDash val="solid"/>
            </a:ln>
            <a:effectLst/>
          </p:spPr>
        </p:cxnSp>
        <p:grpSp>
          <p:nvGrpSpPr>
            <p:cNvPr id="27" name="Groep 26">
              <a:extLst>
                <a:ext uri="{FF2B5EF4-FFF2-40B4-BE49-F238E27FC236}">
                  <a16:creationId xmlns:a16="http://schemas.microsoft.com/office/drawing/2014/main" id="{3ECD38D8-6580-42F2-95A1-2AFD451A5F19}"/>
                </a:ext>
              </a:extLst>
            </p:cNvPr>
            <p:cNvGrpSpPr/>
            <p:nvPr userDrawn="1"/>
          </p:nvGrpSpPr>
          <p:grpSpPr>
            <a:xfrm>
              <a:off x="-886669" y="4993966"/>
              <a:ext cx="681133" cy="750023"/>
              <a:chOff x="-910573" y="4987990"/>
              <a:chExt cx="681133" cy="750023"/>
            </a:xfrm>
          </p:grpSpPr>
          <p:grpSp>
            <p:nvGrpSpPr>
              <p:cNvPr id="29" name="Groep 28">
                <a:extLst>
                  <a:ext uri="{FF2B5EF4-FFF2-40B4-BE49-F238E27FC236}">
                    <a16:creationId xmlns:a16="http://schemas.microsoft.com/office/drawing/2014/main" id="{399AD2D2-8AF2-4610-BBAD-F7FC1EB9276B}"/>
                  </a:ext>
                </a:extLst>
              </p:cNvPr>
              <p:cNvGrpSpPr/>
              <p:nvPr userDrawn="1"/>
            </p:nvGrpSpPr>
            <p:grpSpPr>
              <a:xfrm>
                <a:off x="-713542" y="4987990"/>
                <a:ext cx="287071" cy="379107"/>
                <a:chOff x="-4050578" y="288410"/>
                <a:chExt cx="322125" cy="379107"/>
              </a:xfrm>
            </p:grpSpPr>
            <p:sp>
              <p:nvSpPr>
                <p:cNvPr id="32" name="Rechthoek met één afgeknipte en afgeronde hoek 47">
                  <a:extLst>
                    <a:ext uri="{FF2B5EF4-FFF2-40B4-BE49-F238E27FC236}">
                      <a16:creationId xmlns:a16="http://schemas.microsoft.com/office/drawing/2014/main" id="{43A6D2FC-3164-4919-8E6C-8EFCE3358913}"/>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a:ln>
                      <a:noFill/>
                    </a:ln>
                    <a:solidFill>
                      <a:prstClr val="white"/>
                    </a:solidFill>
                    <a:effectLst/>
                    <a:uLnTx/>
                    <a:uFillTx/>
                    <a:latin typeface="+mn-lt"/>
                    <a:ea typeface="+mn-ea"/>
                    <a:cs typeface="+mn-cs"/>
                  </a:endParaRPr>
                </a:p>
              </p:txBody>
            </p:sp>
            <p:sp>
              <p:nvSpPr>
                <p:cNvPr id="33" name="Rechthoekige driehoek 32">
                  <a:extLst>
                    <a:ext uri="{FF2B5EF4-FFF2-40B4-BE49-F238E27FC236}">
                      <a16:creationId xmlns:a16="http://schemas.microsoft.com/office/drawing/2014/main" id="{A1FB10E2-833B-4A59-A608-CD0D3ADFF6B1}"/>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a:ln>
                      <a:noFill/>
                    </a:ln>
                    <a:solidFill>
                      <a:prstClr val="white"/>
                    </a:solidFill>
                    <a:effectLst/>
                    <a:uLnTx/>
                    <a:uFillTx/>
                    <a:latin typeface="+mn-lt"/>
                    <a:ea typeface="+mn-ea"/>
                    <a:cs typeface="+mn-cs"/>
                  </a:endParaRPr>
                </a:p>
              </p:txBody>
            </p:sp>
            <p:sp>
              <p:nvSpPr>
                <p:cNvPr id="34" name="Rechthoek 33">
                  <a:extLst>
                    <a:ext uri="{FF2B5EF4-FFF2-40B4-BE49-F238E27FC236}">
                      <a16:creationId xmlns:a16="http://schemas.microsoft.com/office/drawing/2014/main" id="{B2E39825-570F-4F57-876F-6095E3E102BF}"/>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a:ln>
                      <a:noFill/>
                    </a:ln>
                    <a:solidFill>
                      <a:prstClr val="white"/>
                    </a:solidFill>
                    <a:effectLst/>
                    <a:uLnTx/>
                    <a:uFillTx/>
                    <a:latin typeface="+mn-lt"/>
                    <a:ea typeface="+mn-ea"/>
                    <a:cs typeface="+mn-cs"/>
                  </a:endParaRPr>
                </a:p>
              </p:txBody>
            </p:sp>
            <p:sp>
              <p:nvSpPr>
                <p:cNvPr id="35" name="Rechthoek 34">
                  <a:extLst>
                    <a:ext uri="{FF2B5EF4-FFF2-40B4-BE49-F238E27FC236}">
                      <a16:creationId xmlns:a16="http://schemas.microsoft.com/office/drawing/2014/main" id="{63A4E748-AD95-4386-A068-20C1DAB6317B}"/>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1400" b="0" i="0" u="none" strike="noStrike" kern="0" cap="none" spc="0" normalizeH="0" baseline="0" noProof="0">
                    <a:ln>
                      <a:noFill/>
                    </a:ln>
                    <a:solidFill>
                      <a:prstClr val="white"/>
                    </a:solidFill>
                    <a:effectLst/>
                    <a:uLnTx/>
                    <a:uFillTx/>
                  </a:endParaRPr>
                </a:p>
              </p:txBody>
            </p:sp>
          </p:grpSp>
          <p:sp>
            <p:nvSpPr>
              <p:cNvPr id="31" name="Rechthoek 30">
                <a:extLst>
                  <a:ext uri="{FF2B5EF4-FFF2-40B4-BE49-F238E27FC236}">
                    <a16:creationId xmlns:a16="http://schemas.microsoft.com/office/drawing/2014/main" id="{C6833428-E8A1-4528-AAAA-ED03CB49B8B1}"/>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7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sp>
        <p:nvSpPr>
          <p:cNvPr id="7" name="Tijdelijke aanduiding voor afbeelding 6">
            <a:extLst>
              <a:ext uri="{FF2B5EF4-FFF2-40B4-BE49-F238E27FC236}">
                <a16:creationId xmlns:a16="http://schemas.microsoft.com/office/drawing/2014/main" id="{22C8233F-3E7B-49DC-AC22-FB28BF26342E}"/>
              </a:ext>
            </a:extLst>
          </p:cNvPr>
          <p:cNvSpPr>
            <a:spLocks noGrp="1"/>
          </p:cNvSpPr>
          <p:nvPr userDrawn="1">
            <p:ph type="pic" sz="quarter" idx="35" hasCustomPrompt="1"/>
          </p:nvPr>
        </p:nvSpPr>
        <p:spPr>
          <a:xfrm>
            <a:off x="-1588" y="576263"/>
            <a:ext cx="11041063" cy="5148262"/>
          </a:xfrm>
          <a:solidFill>
            <a:schemeClr val="bg1">
              <a:lumMod val="95000"/>
            </a:schemeClr>
          </a:solidFill>
        </p:spPr>
        <p:txBody>
          <a:bodyPr vert="horz" lIns="0" tIns="2880000" rIns="0" bIns="0" rtlCol="0">
            <a:normAutofit/>
          </a:bodyPr>
          <a:lstStyle>
            <a:lvl1pPr marL="228600" indent="-228600" algn="ctr">
              <a:spcBef>
                <a:spcPts val="0"/>
              </a:spcBef>
              <a:spcAft>
                <a:spcPts val="0"/>
              </a:spcAft>
              <a:buFont typeface="+mj-lt"/>
              <a:buNone/>
              <a:defRPr lang="nl-NL" sz="1200" b="0" i="1">
                <a:solidFill>
                  <a:schemeClr val="tx1">
                    <a:lumMod val="65000"/>
                    <a:lumOff val="35000"/>
                  </a:schemeClr>
                </a:solidFill>
              </a:defRPr>
            </a:lvl1pPr>
          </a:lstStyle>
          <a:p>
            <a:pPr marL="228600" lvl="0" indent="-228600" algn="ctr"/>
            <a:r>
              <a:rPr lang="nl-NL" noProof="0"/>
              <a:t>Klik op het icoon om een </a:t>
            </a:r>
            <a:br>
              <a:rPr lang="nl-NL" noProof="0"/>
            </a:br>
            <a:r>
              <a:rPr lang="nl-NL" noProof="0"/>
              <a:t>afbeelding in te voegen</a:t>
            </a:r>
          </a:p>
        </p:txBody>
      </p:sp>
      <p:sp>
        <p:nvSpPr>
          <p:cNvPr id="6" name="Netwerkwolk">
            <a:extLst>
              <a:ext uri="{FF2B5EF4-FFF2-40B4-BE49-F238E27FC236}">
                <a16:creationId xmlns:a16="http://schemas.microsoft.com/office/drawing/2014/main" id="{1642FD30-3341-4B92-9526-2B7392D1CA37}"/>
              </a:ext>
            </a:extLst>
          </p:cNvPr>
          <p:cNvSpPr>
            <a:spLocks noGrp="1"/>
          </p:cNvSpPr>
          <p:nvPr userDrawn="1">
            <p:ph type="body" sz="quarter" idx="45"/>
          </p:nvPr>
        </p:nvSpPr>
        <p:spPr>
          <a:xfrm>
            <a:off x="-174236" y="743677"/>
            <a:ext cx="11120400" cy="4780800"/>
          </a:xfrm>
          <a:blipFill>
            <a:blip r:embed="rId2" cstate="email">
              <a:extLst>
                <a:ext uri="{28A0092B-C50C-407E-A947-70E740481C1C}">
                  <a14:useLocalDpi xmlns:a14="http://schemas.microsoft.com/office/drawing/2010/main"/>
                </a:ext>
              </a:extLst>
            </a:blip>
            <a:srcRect/>
            <a:stretch>
              <a:fillRect t="10" b="10"/>
            </a:stretch>
          </a:blipFill>
        </p:spPr>
        <p:txBody>
          <a:bodyPr/>
          <a:lstStyle>
            <a:lvl1pPr marL="0" indent="0">
              <a:buNone/>
              <a:defRPr sz="100">
                <a:solidFill>
                  <a:schemeClr val="bg1"/>
                </a:solidFill>
              </a:defRPr>
            </a:lvl1pPr>
          </a:lstStyle>
          <a:p>
            <a:pPr lvl="0"/>
            <a:endParaRPr lang="nl-NL" noProof="0"/>
          </a:p>
        </p:txBody>
      </p:sp>
      <p:sp>
        <p:nvSpPr>
          <p:cNvPr id="3" name="Tijdelijke aanduiding voor tekst 2">
            <a:extLst>
              <a:ext uri="{FF2B5EF4-FFF2-40B4-BE49-F238E27FC236}">
                <a16:creationId xmlns:a16="http://schemas.microsoft.com/office/drawing/2014/main" id="{815D2346-2389-418D-A441-59E88FFEBE24}"/>
              </a:ext>
            </a:extLst>
          </p:cNvPr>
          <p:cNvSpPr>
            <a:spLocks noGrp="1"/>
          </p:cNvSpPr>
          <p:nvPr userDrawn="1">
            <p:ph type="body" sz="quarter" idx="31"/>
          </p:nvPr>
        </p:nvSpPr>
        <p:spPr>
          <a:xfrm>
            <a:off x="-972" y="0"/>
            <a:ext cx="12192971" cy="576000"/>
          </a:xfrm>
          <a:solidFill>
            <a:schemeClr val="bg1"/>
          </a:solidFill>
        </p:spPr>
        <p:txBody>
          <a:bodyPr/>
          <a:lstStyle>
            <a:lvl1pPr marL="0" indent="0">
              <a:buNone/>
              <a:defRPr sz="100">
                <a:solidFill>
                  <a:schemeClr val="bg1"/>
                </a:solidFill>
              </a:defRPr>
            </a:lvl1pPr>
          </a:lstStyle>
          <a:p>
            <a:pPr lvl="0"/>
            <a:endParaRPr lang="nl-NL" noProof="0"/>
          </a:p>
        </p:txBody>
      </p:sp>
      <p:sp>
        <p:nvSpPr>
          <p:cNvPr id="28" name="Tijdelijke aanduiding voor tekst 2">
            <a:extLst>
              <a:ext uri="{FF2B5EF4-FFF2-40B4-BE49-F238E27FC236}">
                <a16:creationId xmlns:a16="http://schemas.microsoft.com/office/drawing/2014/main" id="{7BDE5674-83BE-4E1D-873D-42FE9FEB8D5C}"/>
              </a:ext>
            </a:extLst>
          </p:cNvPr>
          <p:cNvSpPr>
            <a:spLocks noGrp="1"/>
          </p:cNvSpPr>
          <p:nvPr userDrawn="1">
            <p:ph type="body" sz="quarter" idx="32"/>
          </p:nvPr>
        </p:nvSpPr>
        <p:spPr>
          <a:xfrm>
            <a:off x="11040000" y="0"/>
            <a:ext cx="1152000" cy="6865200"/>
          </a:xfrm>
          <a:solidFill>
            <a:schemeClr val="bg1"/>
          </a:solidFill>
        </p:spPr>
        <p:txBody>
          <a:bodyPr/>
          <a:lstStyle>
            <a:lvl1pPr marL="0" indent="0">
              <a:buNone/>
              <a:defRPr sz="100">
                <a:solidFill>
                  <a:schemeClr val="bg1"/>
                </a:solidFill>
              </a:defRPr>
            </a:lvl1pPr>
          </a:lstStyle>
          <a:p>
            <a:pPr lvl="0"/>
            <a:endParaRPr lang="nl-NL" noProof="0"/>
          </a:p>
        </p:txBody>
      </p:sp>
      <p:sp>
        <p:nvSpPr>
          <p:cNvPr id="30" name="Tijdelijke aanduiding voor tekst 2">
            <a:extLst>
              <a:ext uri="{FF2B5EF4-FFF2-40B4-BE49-F238E27FC236}">
                <a16:creationId xmlns:a16="http://schemas.microsoft.com/office/drawing/2014/main" id="{ED88654C-2F09-42A2-8633-BAD63AF9F763}"/>
              </a:ext>
            </a:extLst>
          </p:cNvPr>
          <p:cNvSpPr>
            <a:spLocks noGrp="1"/>
          </p:cNvSpPr>
          <p:nvPr userDrawn="1">
            <p:ph type="body" sz="quarter" idx="33"/>
          </p:nvPr>
        </p:nvSpPr>
        <p:spPr>
          <a:xfrm rot="16200000">
            <a:off x="5520600" y="185400"/>
            <a:ext cx="1152000" cy="12193200"/>
          </a:xfrm>
          <a:solidFill>
            <a:schemeClr val="bg1"/>
          </a:solidFill>
        </p:spPr>
        <p:txBody>
          <a:bodyPr/>
          <a:lstStyle>
            <a:lvl1pPr marL="0" indent="0">
              <a:buNone/>
              <a:defRPr sz="100">
                <a:solidFill>
                  <a:schemeClr val="bg1"/>
                </a:solidFill>
              </a:defRPr>
            </a:lvl1pPr>
          </a:lstStyle>
          <a:p>
            <a:pPr lvl="0"/>
            <a:endParaRPr lang="nl-NL" noProof="0"/>
          </a:p>
        </p:txBody>
      </p:sp>
      <p:sp>
        <p:nvSpPr>
          <p:cNvPr id="15" name="Tijdelijke aanduiding voor tekst 3">
            <a:extLst>
              <a:ext uri="{FF2B5EF4-FFF2-40B4-BE49-F238E27FC236}">
                <a16:creationId xmlns:a16="http://schemas.microsoft.com/office/drawing/2014/main" id="{C5769161-168E-47A4-A813-C643609A9DC0}"/>
              </a:ext>
            </a:extLst>
          </p:cNvPr>
          <p:cNvSpPr>
            <a:spLocks noGrp="1"/>
          </p:cNvSpPr>
          <p:nvPr userDrawn="1">
            <p:ph type="body" sz="quarter" idx="28"/>
          </p:nvPr>
        </p:nvSpPr>
        <p:spPr>
          <a:xfrm>
            <a:off x="9709890" y="5452473"/>
            <a:ext cx="1891560" cy="800661"/>
          </a:xfrm>
          <a:blipFill>
            <a:blip r:embed="rId3" cstate="email">
              <a:extLst>
                <a:ext uri="{28A0092B-C50C-407E-A947-70E740481C1C}">
                  <a14:useLocalDpi xmlns:a14="http://schemas.microsoft.com/office/drawing/2010/main"/>
                </a:ext>
              </a:extLst>
            </a:blip>
            <a:stretch>
              <a:fillRect/>
            </a:stretch>
          </a:blipFill>
        </p:spPr>
        <p:txBody>
          <a:bodyPr/>
          <a:lstStyle>
            <a:lvl1pPr marL="0" indent="0">
              <a:buNone/>
              <a:defRPr sz="100"/>
            </a:lvl1pPr>
          </a:lstStyle>
          <a:p>
            <a:pPr lvl="0"/>
            <a:endParaRPr lang="nl-NL" noProof="0"/>
          </a:p>
        </p:txBody>
      </p:sp>
      <p:sp>
        <p:nvSpPr>
          <p:cNvPr id="17" name="Tijdelijke aanduiding voor tekst 15">
            <a:extLst>
              <a:ext uri="{FF2B5EF4-FFF2-40B4-BE49-F238E27FC236}">
                <a16:creationId xmlns:a16="http://schemas.microsoft.com/office/drawing/2014/main" id="{7D35ADBF-F5AF-4BEF-A048-07416BC1D671}"/>
              </a:ext>
            </a:extLst>
          </p:cNvPr>
          <p:cNvSpPr>
            <a:spLocks noGrp="1"/>
          </p:cNvSpPr>
          <p:nvPr userDrawn="1">
            <p:ph type="body" sz="quarter" idx="43" hasCustomPrompt="1"/>
          </p:nvPr>
        </p:nvSpPr>
        <p:spPr>
          <a:xfrm>
            <a:off x="740124" y="1001561"/>
            <a:ext cx="4524067" cy="1943514"/>
          </a:xfrm>
          <a:custGeom>
            <a:avLst/>
            <a:gdLst>
              <a:gd name="connsiteX0" fmla="*/ 71054 w 4524067"/>
              <a:gd name="connsiteY0" fmla="*/ 0 h 1943514"/>
              <a:gd name="connsiteX1" fmla="*/ 4453013 w 4524067"/>
              <a:gd name="connsiteY1" fmla="*/ 0 h 1943514"/>
              <a:gd name="connsiteX2" fmla="*/ 4524067 w 4524067"/>
              <a:gd name="connsiteY2" fmla="*/ 71054 h 1943514"/>
              <a:gd name="connsiteX3" fmla="*/ 4524067 w 4524067"/>
              <a:gd name="connsiteY3" fmla="*/ 1604261 h 1943514"/>
              <a:gd name="connsiteX4" fmla="*/ 374342 w 4524067"/>
              <a:gd name="connsiteY4" fmla="*/ 1604261 h 1943514"/>
              <a:gd name="connsiteX5" fmla="*/ 374342 w 4524067"/>
              <a:gd name="connsiteY5" fmla="*/ 1604495 h 1943514"/>
              <a:gd name="connsiteX6" fmla="*/ 372031 w 4524067"/>
              <a:gd name="connsiteY6" fmla="*/ 1604262 h 1943514"/>
              <a:gd name="connsiteX7" fmla="*/ 7555 w 4524067"/>
              <a:gd name="connsiteY7" fmla="*/ 1901319 h 1943514"/>
              <a:gd name="connsiteX8" fmla="*/ 3301 w 4524067"/>
              <a:gd name="connsiteY8" fmla="*/ 1943514 h 1943514"/>
              <a:gd name="connsiteX9" fmla="*/ 0 w 4524067"/>
              <a:gd name="connsiteY9" fmla="*/ 1935545 h 1943514"/>
              <a:gd name="connsiteX10" fmla="*/ 0 w 4524067"/>
              <a:gd name="connsiteY10" fmla="*/ 71054 h 1943514"/>
              <a:gd name="connsiteX11" fmla="*/ 71054 w 4524067"/>
              <a:gd name="connsiteY11"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524067 w 4524067"/>
              <a:gd name="connsiteY4" fmla="*/ 160426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524067 w 4524067"/>
              <a:gd name="connsiteY4" fmla="*/ 1604261 h 1943514"/>
              <a:gd name="connsiteX5" fmla="*/ 4481998 w 4524067"/>
              <a:gd name="connsiteY5" fmla="*/ 1606550 h 1943514"/>
              <a:gd name="connsiteX6" fmla="*/ 374342 w 4524067"/>
              <a:gd name="connsiteY6" fmla="*/ 1604261 h 1943514"/>
              <a:gd name="connsiteX7" fmla="*/ 374342 w 4524067"/>
              <a:gd name="connsiteY7" fmla="*/ 1604495 h 1943514"/>
              <a:gd name="connsiteX8" fmla="*/ 372031 w 4524067"/>
              <a:gd name="connsiteY8" fmla="*/ 1604262 h 1943514"/>
              <a:gd name="connsiteX9" fmla="*/ 7555 w 4524067"/>
              <a:gd name="connsiteY9" fmla="*/ 1901319 h 1943514"/>
              <a:gd name="connsiteX10" fmla="*/ 3301 w 4524067"/>
              <a:gd name="connsiteY10" fmla="*/ 1943514 h 1943514"/>
              <a:gd name="connsiteX11" fmla="*/ 0 w 4524067"/>
              <a:gd name="connsiteY11" fmla="*/ 1935545 h 1943514"/>
              <a:gd name="connsiteX12" fmla="*/ 0 w 4524067"/>
              <a:gd name="connsiteY12" fmla="*/ 71054 h 1943514"/>
              <a:gd name="connsiteX13" fmla="*/ 71054 w 4524067"/>
              <a:gd name="connsiteY13" fmla="*/ 0 h 1943514"/>
              <a:gd name="connsiteX0" fmla="*/ 71054 w 4799095"/>
              <a:gd name="connsiteY0" fmla="*/ 0 h 1943514"/>
              <a:gd name="connsiteX1" fmla="*/ 4453013 w 4799095"/>
              <a:gd name="connsiteY1" fmla="*/ 0 h 1943514"/>
              <a:gd name="connsiteX2" fmla="*/ 4524067 w 4799095"/>
              <a:gd name="connsiteY2" fmla="*/ 71054 h 1943514"/>
              <a:gd name="connsiteX3" fmla="*/ 4522480 w 4799095"/>
              <a:gd name="connsiteY3" fmla="*/ 1547019 h 1943514"/>
              <a:gd name="connsiteX4" fmla="*/ 4524067 w 4799095"/>
              <a:gd name="connsiteY4" fmla="*/ 1604261 h 1943514"/>
              <a:gd name="connsiteX5" fmla="*/ 4481998 w 4799095"/>
              <a:gd name="connsiteY5" fmla="*/ 1606550 h 1943514"/>
              <a:gd name="connsiteX6" fmla="*/ 374342 w 4799095"/>
              <a:gd name="connsiteY6" fmla="*/ 1604261 h 1943514"/>
              <a:gd name="connsiteX7" fmla="*/ 374342 w 4799095"/>
              <a:gd name="connsiteY7" fmla="*/ 1604495 h 1943514"/>
              <a:gd name="connsiteX8" fmla="*/ 372031 w 4799095"/>
              <a:gd name="connsiteY8" fmla="*/ 1604262 h 1943514"/>
              <a:gd name="connsiteX9" fmla="*/ 7555 w 4799095"/>
              <a:gd name="connsiteY9" fmla="*/ 1901319 h 1943514"/>
              <a:gd name="connsiteX10" fmla="*/ 3301 w 4799095"/>
              <a:gd name="connsiteY10" fmla="*/ 1943514 h 1943514"/>
              <a:gd name="connsiteX11" fmla="*/ 0 w 4799095"/>
              <a:gd name="connsiteY11" fmla="*/ 1935545 h 1943514"/>
              <a:gd name="connsiteX12" fmla="*/ 0 w 4799095"/>
              <a:gd name="connsiteY12" fmla="*/ 71054 h 1943514"/>
              <a:gd name="connsiteX13" fmla="*/ 71054 w 4799095"/>
              <a:gd name="connsiteY13" fmla="*/ 0 h 1943514"/>
              <a:gd name="connsiteX0" fmla="*/ 71054 w 4798479"/>
              <a:gd name="connsiteY0" fmla="*/ 0 h 1943514"/>
              <a:gd name="connsiteX1" fmla="*/ 4453013 w 4798479"/>
              <a:gd name="connsiteY1" fmla="*/ 0 h 1943514"/>
              <a:gd name="connsiteX2" fmla="*/ 4524067 w 4798479"/>
              <a:gd name="connsiteY2" fmla="*/ 71054 h 1943514"/>
              <a:gd name="connsiteX3" fmla="*/ 4522480 w 4798479"/>
              <a:gd name="connsiteY3" fmla="*/ 1547019 h 1943514"/>
              <a:gd name="connsiteX4" fmla="*/ 4481998 w 4798479"/>
              <a:gd name="connsiteY4" fmla="*/ 1606550 h 1943514"/>
              <a:gd name="connsiteX5" fmla="*/ 374342 w 4798479"/>
              <a:gd name="connsiteY5" fmla="*/ 1604261 h 1943514"/>
              <a:gd name="connsiteX6" fmla="*/ 374342 w 4798479"/>
              <a:gd name="connsiteY6" fmla="*/ 1604495 h 1943514"/>
              <a:gd name="connsiteX7" fmla="*/ 372031 w 4798479"/>
              <a:gd name="connsiteY7" fmla="*/ 1604262 h 1943514"/>
              <a:gd name="connsiteX8" fmla="*/ 7555 w 4798479"/>
              <a:gd name="connsiteY8" fmla="*/ 1901319 h 1943514"/>
              <a:gd name="connsiteX9" fmla="*/ 3301 w 4798479"/>
              <a:gd name="connsiteY9" fmla="*/ 1943514 h 1943514"/>
              <a:gd name="connsiteX10" fmla="*/ 0 w 4798479"/>
              <a:gd name="connsiteY10" fmla="*/ 1935545 h 1943514"/>
              <a:gd name="connsiteX11" fmla="*/ 0 w 4798479"/>
              <a:gd name="connsiteY11" fmla="*/ 71054 h 1943514"/>
              <a:gd name="connsiteX12" fmla="*/ 71054 w 4798479"/>
              <a:gd name="connsiteY12" fmla="*/ 0 h 1943514"/>
              <a:gd name="connsiteX0" fmla="*/ 71054 w 4801282"/>
              <a:gd name="connsiteY0" fmla="*/ 0 h 1943514"/>
              <a:gd name="connsiteX1" fmla="*/ 4453013 w 4801282"/>
              <a:gd name="connsiteY1" fmla="*/ 0 h 1943514"/>
              <a:gd name="connsiteX2" fmla="*/ 4524067 w 4801282"/>
              <a:gd name="connsiteY2" fmla="*/ 71054 h 1943514"/>
              <a:gd name="connsiteX3" fmla="*/ 4522480 w 4801282"/>
              <a:gd name="connsiteY3" fmla="*/ 1547019 h 1943514"/>
              <a:gd name="connsiteX4" fmla="*/ 4481998 w 4801282"/>
              <a:gd name="connsiteY4" fmla="*/ 1606550 h 1943514"/>
              <a:gd name="connsiteX5" fmla="*/ 374342 w 4801282"/>
              <a:gd name="connsiteY5" fmla="*/ 1604261 h 1943514"/>
              <a:gd name="connsiteX6" fmla="*/ 374342 w 4801282"/>
              <a:gd name="connsiteY6" fmla="*/ 1604495 h 1943514"/>
              <a:gd name="connsiteX7" fmla="*/ 372031 w 4801282"/>
              <a:gd name="connsiteY7" fmla="*/ 1604262 h 1943514"/>
              <a:gd name="connsiteX8" fmla="*/ 7555 w 4801282"/>
              <a:gd name="connsiteY8" fmla="*/ 1901319 h 1943514"/>
              <a:gd name="connsiteX9" fmla="*/ 3301 w 4801282"/>
              <a:gd name="connsiteY9" fmla="*/ 1943514 h 1943514"/>
              <a:gd name="connsiteX10" fmla="*/ 0 w 4801282"/>
              <a:gd name="connsiteY10" fmla="*/ 1935545 h 1943514"/>
              <a:gd name="connsiteX11" fmla="*/ 0 w 4801282"/>
              <a:gd name="connsiteY11" fmla="*/ 71054 h 1943514"/>
              <a:gd name="connsiteX12" fmla="*/ 71054 w 4801282"/>
              <a:gd name="connsiteY12" fmla="*/ 0 h 1943514"/>
              <a:gd name="connsiteX0" fmla="*/ 71054 w 4527104"/>
              <a:gd name="connsiteY0" fmla="*/ 0 h 1943514"/>
              <a:gd name="connsiteX1" fmla="*/ 4453013 w 4527104"/>
              <a:gd name="connsiteY1" fmla="*/ 0 h 1943514"/>
              <a:gd name="connsiteX2" fmla="*/ 4524067 w 4527104"/>
              <a:gd name="connsiteY2" fmla="*/ 71054 h 1943514"/>
              <a:gd name="connsiteX3" fmla="*/ 4522480 w 4527104"/>
              <a:gd name="connsiteY3" fmla="*/ 1547019 h 1943514"/>
              <a:gd name="connsiteX4" fmla="*/ 4481998 w 4527104"/>
              <a:gd name="connsiteY4" fmla="*/ 1606550 h 1943514"/>
              <a:gd name="connsiteX5" fmla="*/ 374342 w 4527104"/>
              <a:gd name="connsiteY5" fmla="*/ 1604261 h 1943514"/>
              <a:gd name="connsiteX6" fmla="*/ 374342 w 4527104"/>
              <a:gd name="connsiteY6" fmla="*/ 1604495 h 1943514"/>
              <a:gd name="connsiteX7" fmla="*/ 372031 w 4527104"/>
              <a:gd name="connsiteY7" fmla="*/ 1604262 h 1943514"/>
              <a:gd name="connsiteX8" fmla="*/ 7555 w 4527104"/>
              <a:gd name="connsiteY8" fmla="*/ 1901319 h 1943514"/>
              <a:gd name="connsiteX9" fmla="*/ 3301 w 4527104"/>
              <a:gd name="connsiteY9" fmla="*/ 1943514 h 1943514"/>
              <a:gd name="connsiteX10" fmla="*/ 0 w 4527104"/>
              <a:gd name="connsiteY10" fmla="*/ 1935545 h 1943514"/>
              <a:gd name="connsiteX11" fmla="*/ 0 w 4527104"/>
              <a:gd name="connsiteY11" fmla="*/ 71054 h 1943514"/>
              <a:gd name="connsiteX12" fmla="*/ 71054 w 4527104"/>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81998 w 4524067"/>
              <a:gd name="connsiteY4" fmla="*/ 1606550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81998 w 4524067"/>
              <a:gd name="connsiteY4" fmla="*/ 1606550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81998 w 4524067"/>
              <a:gd name="connsiteY4" fmla="*/ 1606550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16062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16062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16062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24067" h="1943514">
                <a:moveTo>
                  <a:pt x="71054" y="0"/>
                </a:moveTo>
                <a:lnTo>
                  <a:pt x="4453013" y="0"/>
                </a:lnTo>
                <a:cubicBezTo>
                  <a:pt x="4492255" y="0"/>
                  <a:pt x="4524067" y="31812"/>
                  <a:pt x="4524067" y="71054"/>
                </a:cubicBezTo>
                <a:cubicBezTo>
                  <a:pt x="4523538" y="552723"/>
                  <a:pt x="4522346" y="1479221"/>
                  <a:pt x="4522480" y="1516062"/>
                </a:cubicBezTo>
                <a:cubicBezTo>
                  <a:pt x="4522614" y="1552903"/>
                  <a:pt x="4525654" y="1606535"/>
                  <a:pt x="4458185" y="1608931"/>
                </a:cubicBezTo>
                <a:cubicBezTo>
                  <a:pt x="4390716" y="1611327"/>
                  <a:pt x="1735623" y="1605818"/>
                  <a:pt x="374342" y="1604261"/>
                </a:cubicBezTo>
                <a:lnTo>
                  <a:pt x="374342" y="1604495"/>
                </a:lnTo>
                <a:lnTo>
                  <a:pt x="372031" y="1604262"/>
                </a:lnTo>
                <a:cubicBezTo>
                  <a:pt x="192246" y="1604262"/>
                  <a:pt x="42246" y="1731789"/>
                  <a:pt x="7555" y="1901319"/>
                </a:cubicBezTo>
                <a:lnTo>
                  <a:pt x="3301" y="1943514"/>
                </a:lnTo>
                <a:lnTo>
                  <a:pt x="0" y="1935545"/>
                </a:lnTo>
                <a:lnTo>
                  <a:pt x="0" y="71054"/>
                </a:lnTo>
                <a:cubicBezTo>
                  <a:pt x="0" y="31812"/>
                  <a:pt x="31812" y="0"/>
                  <a:pt x="71054" y="0"/>
                </a:cubicBezTo>
                <a:close/>
              </a:path>
            </a:pathLst>
          </a:custGeom>
          <a:solidFill>
            <a:schemeClr val="bg2">
              <a:alpha val="85000"/>
            </a:schemeClr>
          </a:solidFill>
        </p:spPr>
        <p:txBody>
          <a:bodyPr wrap="square" lIns="360000" tIns="144000" rIns="360000" bIns="180000">
            <a:noAutofit/>
          </a:bodyPr>
          <a:lstStyle>
            <a:lvl1pPr marL="0" indent="0">
              <a:lnSpc>
                <a:spcPct val="110000"/>
              </a:lnSpc>
              <a:spcBef>
                <a:spcPts val="0"/>
              </a:spcBef>
              <a:spcAft>
                <a:spcPts val="0"/>
              </a:spcAft>
              <a:buFontTx/>
              <a:buNone/>
              <a:defRPr sz="40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lnSpc>
                <a:spcPct val="100000"/>
              </a:lnSpc>
              <a:defRPr sz="2400" b="0">
                <a:solidFill>
                  <a:schemeClr val="bg1"/>
                </a:solidFill>
              </a:defRPr>
            </a:lvl5pPr>
            <a:lvl9pPr>
              <a:defRPr sz="3600">
                <a:solidFill>
                  <a:schemeClr val="bg1"/>
                </a:solidFill>
              </a:defRPr>
            </a:lvl9pPr>
          </a:lstStyle>
          <a:p>
            <a:pPr lvl="0"/>
            <a:r>
              <a:rPr lang="nl-NL" noProof="0"/>
              <a:t>Klik om tekst in te voegen</a:t>
            </a:r>
          </a:p>
        </p:txBody>
      </p:sp>
      <p:sp>
        <p:nvSpPr>
          <p:cNvPr id="4" name="Tijdelijke aanduiding voor tekst 3">
            <a:extLst>
              <a:ext uri="{FF2B5EF4-FFF2-40B4-BE49-F238E27FC236}">
                <a16:creationId xmlns:a16="http://schemas.microsoft.com/office/drawing/2014/main" id="{B5843EA3-8D9E-4442-9E97-1352961F62DC}"/>
              </a:ext>
            </a:extLst>
          </p:cNvPr>
          <p:cNvSpPr>
            <a:spLocks noGrp="1"/>
          </p:cNvSpPr>
          <p:nvPr userDrawn="1">
            <p:ph type="body" sz="quarter" idx="44" hasCustomPrompt="1"/>
          </p:nvPr>
        </p:nvSpPr>
        <p:spPr>
          <a:xfrm>
            <a:off x="1112838" y="6047906"/>
            <a:ext cx="4151353" cy="205228"/>
          </a:xfrm>
        </p:spPr>
        <p:txBody>
          <a:bodyPr/>
          <a:lstStyle>
            <a:lvl1pPr marL="0" indent="0">
              <a:buFontTx/>
              <a:buNone/>
              <a:defRPr sz="1200" b="0">
                <a:solidFill>
                  <a:schemeClr val="tx2"/>
                </a:solidFill>
              </a:defRPr>
            </a:lvl1pPr>
          </a:lstStyle>
          <a:p>
            <a:r>
              <a:rPr lang="nl-NL"/>
              <a:t>Naam   l   Afdeling   l   Datum</a:t>
            </a:r>
          </a:p>
        </p:txBody>
      </p:sp>
      <p:grpSp>
        <p:nvGrpSpPr>
          <p:cNvPr id="10" name="Groep 9">
            <a:extLst>
              <a:ext uri="{FF2B5EF4-FFF2-40B4-BE49-F238E27FC236}">
                <a16:creationId xmlns:a16="http://schemas.microsoft.com/office/drawing/2014/main" id="{79B8A86C-D6F7-40A9-89EA-CFD4ACAC3BD6}"/>
              </a:ext>
            </a:extLst>
          </p:cNvPr>
          <p:cNvGrpSpPr/>
          <p:nvPr userDrawn="1"/>
        </p:nvGrpSpPr>
        <p:grpSpPr>
          <a:xfrm>
            <a:off x="12391601" y="-35635"/>
            <a:ext cx="3617468" cy="6855225"/>
            <a:chOff x="12391601" y="-35635"/>
            <a:chExt cx="3617468" cy="6855225"/>
          </a:xfrm>
        </p:grpSpPr>
        <p:sp>
          <p:nvSpPr>
            <p:cNvPr id="46" name="Rechthoek 45">
              <a:extLst>
                <a:ext uri="{FF2B5EF4-FFF2-40B4-BE49-F238E27FC236}">
                  <a16:creationId xmlns:a16="http://schemas.microsoft.com/office/drawing/2014/main" id="{DEA27E1C-D9A6-4B90-8A80-4671E58A201F}"/>
                </a:ext>
              </a:extLst>
            </p:cNvPr>
            <p:cNvSpPr/>
            <p:nvPr userDrawn="1"/>
          </p:nvSpPr>
          <p:spPr>
            <a:xfrm>
              <a:off x="12391601" y="-35635"/>
              <a:ext cx="3468814" cy="23479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Afbeelding Invoegen/Veranderen</a:t>
              </a:r>
            </a:p>
          </p:txBody>
        </p:sp>
        <p:grpSp>
          <p:nvGrpSpPr>
            <p:cNvPr id="8" name="Groep 7">
              <a:extLst>
                <a:ext uri="{FF2B5EF4-FFF2-40B4-BE49-F238E27FC236}">
                  <a16:creationId xmlns:a16="http://schemas.microsoft.com/office/drawing/2014/main" id="{FCB88170-0EED-4E86-9437-47023B08C1DC}"/>
                </a:ext>
              </a:extLst>
            </p:cNvPr>
            <p:cNvGrpSpPr/>
            <p:nvPr userDrawn="1"/>
          </p:nvGrpSpPr>
          <p:grpSpPr>
            <a:xfrm>
              <a:off x="12391601" y="241635"/>
              <a:ext cx="3617468" cy="1668162"/>
              <a:chOff x="12391601" y="241635"/>
              <a:chExt cx="3617468" cy="1668162"/>
            </a:xfrm>
          </p:grpSpPr>
          <p:cxnSp>
            <p:nvCxnSpPr>
              <p:cNvPr id="48" name="Rechte verbindingslijn 47">
                <a:extLst>
                  <a:ext uri="{FF2B5EF4-FFF2-40B4-BE49-F238E27FC236}">
                    <a16:creationId xmlns:a16="http://schemas.microsoft.com/office/drawing/2014/main" id="{7C8C8D3C-5844-4239-AA65-BF3AEE5EA577}"/>
                  </a:ext>
                </a:extLst>
              </p:cNvPr>
              <p:cNvCxnSpPr>
                <a:cxnSpLocks/>
              </p:cNvCxnSpPr>
              <p:nvPr userDrawn="1"/>
            </p:nvCxnSpPr>
            <p:spPr>
              <a:xfrm>
                <a:off x="12397261" y="241635"/>
                <a:ext cx="3600000" cy="0"/>
              </a:xfrm>
              <a:prstGeom prst="line">
                <a:avLst/>
              </a:prstGeom>
              <a:noFill/>
              <a:ln w="3175" cap="flat" cmpd="sng" algn="ctr">
                <a:solidFill>
                  <a:schemeClr val="accent1"/>
                </a:solidFill>
                <a:prstDash val="solid"/>
              </a:ln>
              <a:effectLst/>
            </p:spPr>
          </p:cxnSp>
          <p:sp>
            <p:nvSpPr>
              <p:cNvPr id="55" name="Ovaal 54">
                <a:extLst>
                  <a:ext uri="{FF2B5EF4-FFF2-40B4-BE49-F238E27FC236}">
                    <a16:creationId xmlns:a16="http://schemas.microsoft.com/office/drawing/2014/main" id="{DF83F404-BBBA-47D2-9082-856826C9D794}"/>
                  </a:ext>
                </a:extLst>
              </p:cNvPr>
              <p:cNvSpPr/>
              <p:nvPr userDrawn="1"/>
            </p:nvSpPr>
            <p:spPr>
              <a:xfrm>
                <a:off x="12391601" y="35407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56" name="Rechthoek 55">
                <a:extLst>
                  <a:ext uri="{FF2B5EF4-FFF2-40B4-BE49-F238E27FC236}">
                    <a16:creationId xmlns:a16="http://schemas.microsoft.com/office/drawing/2014/main" id="{A91BE3D7-1799-4334-93C2-5612154247B4}"/>
                  </a:ext>
                </a:extLst>
              </p:cNvPr>
              <p:cNvSpPr/>
              <p:nvPr userDrawn="1"/>
            </p:nvSpPr>
            <p:spPr>
              <a:xfrm>
                <a:off x="12757282" y="420133"/>
                <a:ext cx="3251787" cy="1410265"/>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Open eerst het selectievenster.</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´Selecteren´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vervolgens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´Selectievenster´</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netwerkwolk en bekijk in het selectievenster welke laag dit is.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(PowerPoint highlight de geselecteerde laag) </a:t>
                </a:r>
                <a:b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         </a:t>
                </a:r>
                <a:b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         </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vervolgens op het oog-icoontje</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achter de laag om deze tijdelijk uit te zetten.</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58" name="Groep 57">
                <a:extLst>
                  <a:ext uri="{FF2B5EF4-FFF2-40B4-BE49-F238E27FC236}">
                    <a16:creationId xmlns:a16="http://schemas.microsoft.com/office/drawing/2014/main" id="{8B27E3A5-843B-4067-A9CE-BC4709846780}"/>
                  </a:ext>
                </a:extLst>
              </p:cNvPr>
              <p:cNvGrpSpPr/>
              <p:nvPr userDrawn="1"/>
            </p:nvGrpSpPr>
            <p:grpSpPr>
              <a:xfrm>
                <a:off x="12773230" y="1624827"/>
                <a:ext cx="299393" cy="284970"/>
                <a:chOff x="7542034" y="2022159"/>
                <a:chExt cx="1015112" cy="966198"/>
              </a:xfrm>
            </p:grpSpPr>
            <p:grpSp>
              <p:nvGrpSpPr>
                <p:cNvPr id="119" name="Groep 118">
                  <a:extLst>
                    <a:ext uri="{FF2B5EF4-FFF2-40B4-BE49-F238E27FC236}">
                      <a16:creationId xmlns:a16="http://schemas.microsoft.com/office/drawing/2014/main" id="{D5509482-8AF2-45D8-B3A6-4B766E1DD210}"/>
                    </a:ext>
                  </a:extLst>
                </p:cNvPr>
                <p:cNvGrpSpPr/>
                <p:nvPr userDrawn="1"/>
              </p:nvGrpSpPr>
              <p:grpSpPr>
                <a:xfrm>
                  <a:off x="7542034" y="2022159"/>
                  <a:ext cx="1015112" cy="690272"/>
                  <a:chOff x="7542034" y="2022159"/>
                  <a:chExt cx="1015112" cy="690272"/>
                </a:xfrm>
              </p:grpSpPr>
              <p:sp>
                <p:nvSpPr>
                  <p:cNvPr id="122" name="Rechthoek 121">
                    <a:extLst>
                      <a:ext uri="{FF2B5EF4-FFF2-40B4-BE49-F238E27FC236}">
                        <a16:creationId xmlns:a16="http://schemas.microsoft.com/office/drawing/2014/main" id="{4BB91B61-FC02-42A4-8065-99CDA902C7E3}"/>
                      </a:ext>
                    </a:extLst>
                  </p:cNvPr>
                  <p:cNvSpPr/>
                  <p:nvPr userDrawn="1"/>
                </p:nvSpPr>
                <p:spPr>
                  <a:xfrm>
                    <a:off x="7542034" y="2043689"/>
                    <a:ext cx="972767" cy="66874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3" name="Rechthoek 122">
                    <a:extLst>
                      <a:ext uri="{FF2B5EF4-FFF2-40B4-BE49-F238E27FC236}">
                        <a16:creationId xmlns:a16="http://schemas.microsoft.com/office/drawing/2014/main" id="{4BE7A660-1673-4A09-BD1A-68FA3FCE2037}"/>
                      </a:ext>
                    </a:extLst>
                  </p:cNvPr>
                  <p:cNvSpPr/>
                  <p:nvPr userDrawn="1"/>
                </p:nvSpPr>
                <p:spPr>
                  <a:xfrm>
                    <a:off x="8509014" y="2022159"/>
                    <a:ext cx="48132" cy="668742"/>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20" name="Boog 119">
                  <a:extLst>
                    <a:ext uri="{FF2B5EF4-FFF2-40B4-BE49-F238E27FC236}">
                      <a16:creationId xmlns:a16="http://schemas.microsoft.com/office/drawing/2014/main" id="{61F7DF53-F11C-41F0-BC8B-E7F933CB3B3A}"/>
                    </a:ext>
                  </a:extLst>
                </p:cNvPr>
                <p:cNvSpPr/>
                <p:nvPr userDrawn="1"/>
              </p:nvSpPr>
              <p:spPr>
                <a:xfrm rot="16200000">
                  <a:off x="7636338" y="2186105"/>
                  <a:ext cx="767719" cy="836785"/>
                </a:xfrm>
                <a:prstGeom prst="arc">
                  <a:avLst>
                    <a:gd name="adj1" fmla="val 18016347"/>
                    <a:gd name="adj2" fmla="val 3442896"/>
                  </a:avLst>
                </a:prstGeom>
                <a:noFill/>
                <a:ln w="28575" cap="rnd" cmpd="sng" algn="ctr">
                  <a:solidFill>
                    <a:srgbClr val="5C5C5C"/>
                  </a:solidFill>
                  <a:prstDash val="solid"/>
                </a:ln>
                <a:effectLst/>
              </p:spPr>
              <p:txBody>
                <a:bodyPr rtlCol="0" anchor="ctr"/>
                <a:lstStyle/>
                <a:p>
                  <a:pPr algn="ctr"/>
                  <a:endParaRPr lang="nl-NL" noProof="0"/>
                </a:p>
              </p:txBody>
            </p:sp>
            <p:sp>
              <p:nvSpPr>
                <p:cNvPr id="121" name="Ovaal 120">
                  <a:extLst>
                    <a:ext uri="{FF2B5EF4-FFF2-40B4-BE49-F238E27FC236}">
                      <a16:creationId xmlns:a16="http://schemas.microsoft.com/office/drawing/2014/main" id="{495C4472-BBCC-4532-9CA5-E4DDD0871AA0}"/>
                    </a:ext>
                  </a:extLst>
                </p:cNvPr>
                <p:cNvSpPr/>
                <p:nvPr userDrawn="1"/>
              </p:nvSpPr>
              <p:spPr>
                <a:xfrm>
                  <a:off x="7932003" y="2329618"/>
                  <a:ext cx="176387" cy="176382"/>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09" name="Meer informatie">
              <a:extLst>
                <a:ext uri="{FF2B5EF4-FFF2-40B4-BE49-F238E27FC236}">
                  <a16:creationId xmlns:a16="http://schemas.microsoft.com/office/drawing/2014/main" id="{D35736F3-20B4-4733-AE30-7FB1E8DABEA5}"/>
                </a:ext>
              </a:extLst>
            </p:cNvPr>
            <p:cNvGrpSpPr/>
            <p:nvPr userDrawn="1"/>
          </p:nvGrpSpPr>
          <p:grpSpPr>
            <a:xfrm>
              <a:off x="12396764" y="6036317"/>
              <a:ext cx="3600499" cy="783273"/>
              <a:chOff x="-3741486" y="3386444"/>
              <a:chExt cx="3600499" cy="783273"/>
            </a:xfrm>
          </p:grpSpPr>
          <p:sp>
            <p:nvSpPr>
              <p:cNvPr id="255" name="Freeform 101">
                <a:extLst>
                  <a:ext uri="{FF2B5EF4-FFF2-40B4-BE49-F238E27FC236}">
                    <a16:creationId xmlns:a16="http://schemas.microsoft.com/office/drawing/2014/main" id="{2AD8D760-9F00-4C1A-A5D1-9B95E71CFD2F}"/>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56" name="Rechthoek 255">
                <a:extLst>
                  <a:ext uri="{FF2B5EF4-FFF2-40B4-BE49-F238E27FC236}">
                    <a16:creationId xmlns:a16="http://schemas.microsoft.com/office/drawing/2014/main" id="{B994F100-F741-4975-ADB9-1B4A3B6A1573}"/>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57" name="Rechte verbindingslijn 256">
                <a:extLst>
                  <a:ext uri="{FF2B5EF4-FFF2-40B4-BE49-F238E27FC236}">
                    <a16:creationId xmlns:a16="http://schemas.microsoft.com/office/drawing/2014/main" id="{E5DD7170-41D4-41DD-97E1-689CEB155DCA}"/>
                  </a:ext>
                </a:extLst>
              </p:cNvPr>
              <p:cNvCxnSpPr>
                <a:cxnSpLocks/>
              </p:cNvCxnSpPr>
              <p:nvPr userDrawn="1"/>
            </p:nvCxnSpPr>
            <p:spPr>
              <a:xfrm>
                <a:off x="-3740987" y="4169717"/>
                <a:ext cx="3600000" cy="0"/>
              </a:xfrm>
              <a:prstGeom prst="line">
                <a:avLst/>
              </a:prstGeom>
              <a:noFill/>
              <a:ln w="3175" cap="flat" cmpd="sng" algn="ctr">
                <a:solidFill>
                  <a:schemeClr val="accent1"/>
                </a:solidFill>
                <a:prstDash val="solid"/>
              </a:ln>
              <a:effectLst/>
            </p:spPr>
          </p:cxnSp>
        </p:grpSp>
        <p:sp>
          <p:nvSpPr>
            <p:cNvPr id="211" name="Ovaal 210">
              <a:extLst>
                <a:ext uri="{FF2B5EF4-FFF2-40B4-BE49-F238E27FC236}">
                  <a16:creationId xmlns:a16="http://schemas.microsoft.com/office/drawing/2014/main" id="{046646EE-8BDB-49D2-AD72-7BBD1EC1CFF8}"/>
                </a:ext>
              </a:extLst>
            </p:cNvPr>
            <p:cNvSpPr/>
            <p:nvPr userDrawn="1"/>
          </p:nvSpPr>
          <p:spPr>
            <a:xfrm>
              <a:off x="12391601" y="203316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cxnSp>
          <p:nvCxnSpPr>
            <p:cNvPr id="212" name="Rechte verbindingslijn 211">
              <a:extLst>
                <a:ext uri="{FF2B5EF4-FFF2-40B4-BE49-F238E27FC236}">
                  <a16:creationId xmlns:a16="http://schemas.microsoft.com/office/drawing/2014/main" id="{F489E8D7-CD43-4AD2-8108-95715E6ABC12}"/>
                </a:ext>
              </a:extLst>
            </p:cNvPr>
            <p:cNvCxnSpPr>
              <a:cxnSpLocks/>
            </p:cNvCxnSpPr>
            <p:nvPr userDrawn="1"/>
          </p:nvCxnSpPr>
          <p:spPr>
            <a:xfrm>
              <a:off x="12397261" y="1956967"/>
              <a:ext cx="3600000" cy="0"/>
            </a:xfrm>
            <a:prstGeom prst="line">
              <a:avLst/>
            </a:prstGeom>
            <a:noFill/>
            <a:ln w="3175" cap="flat" cmpd="sng" algn="ctr">
              <a:solidFill>
                <a:schemeClr val="accent1"/>
              </a:solidFill>
              <a:prstDash val="solid"/>
            </a:ln>
            <a:effectLst/>
          </p:spPr>
        </p:cxnSp>
        <p:cxnSp>
          <p:nvCxnSpPr>
            <p:cNvPr id="213" name="Rechte verbindingslijn 212">
              <a:extLst>
                <a:ext uri="{FF2B5EF4-FFF2-40B4-BE49-F238E27FC236}">
                  <a16:creationId xmlns:a16="http://schemas.microsoft.com/office/drawing/2014/main" id="{E7E12468-AB4D-4ED7-B21D-78098813419B}"/>
                </a:ext>
              </a:extLst>
            </p:cNvPr>
            <p:cNvCxnSpPr>
              <a:cxnSpLocks/>
            </p:cNvCxnSpPr>
            <p:nvPr userDrawn="1"/>
          </p:nvCxnSpPr>
          <p:spPr>
            <a:xfrm>
              <a:off x="12397261" y="3168410"/>
              <a:ext cx="3600000" cy="0"/>
            </a:xfrm>
            <a:prstGeom prst="line">
              <a:avLst/>
            </a:prstGeom>
            <a:noFill/>
            <a:ln w="3175" cap="flat" cmpd="sng" algn="ctr">
              <a:solidFill>
                <a:schemeClr val="accent1"/>
              </a:solidFill>
              <a:prstDash val="solid"/>
            </a:ln>
            <a:effectLst/>
          </p:spPr>
        </p:cxnSp>
        <p:sp>
          <p:nvSpPr>
            <p:cNvPr id="214" name="Rechthoek 213">
              <a:extLst>
                <a:ext uri="{FF2B5EF4-FFF2-40B4-BE49-F238E27FC236}">
                  <a16:creationId xmlns:a16="http://schemas.microsoft.com/office/drawing/2014/main" id="{FE41AF1B-B694-44A9-AFAF-1CAD03433E0F}"/>
                </a:ext>
              </a:extLst>
            </p:cNvPr>
            <p:cNvSpPr/>
            <p:nvPr userDrawn="1"/>
          </p:nvSpPr>
          <p:spPr>
            <a:xfrm>
              <a:off x="12757281" y="2023029"/>
              <a:ext cx="3251787"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afbeelding door deze te selecteren en op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´Delete´-toets </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 drukken. Klik dan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15" name="Rechte verbindingslijn 214">
              <a:extLst>
                <a:ext uri="{FF2B5EF4-FFF2-40B4-BE49-F238E27FC236}">
                  <a16:creationId xmlns:a16="http://schemas.microsoft.com/office/drawing/2014/main" id="{59561620-3A70-4036-A16E-CC5D325876C6}"/>
                </a:ext>
              </a:extLst>
            </p:cNvPr>
            <p:cNvCxnSpPr>
              <a:cxnSpLocks/>
            </p:cNvCxnSpPr>
            <p:nvPr userDrawn="1"/>
          </p:nvCxnSpPr>
          <p:spPr>
            <a:xfrm>
              <a:off x="12397261" y="5918434"/>
              <a:ext cx="3600000" cy="0"/>
            </a:xfrm>
            <a:prstGeom prst="line">
              <a:avLst/>
            </a:prstGeom>
            <a:noFill/>
            <a:ln w="3175" cap="flat" cmpd="sng" algn="ctr">
              <a:solidFill>
                <a:schemeClr val="accent1"/>
              </a:solidFill>
              <a:prstDash val="solid"/>
            </a:ln>
            <a:effectLst/>
          </p:spPr>
        </p:cxnSp>
        <p:sp>
          <p:nvSpPr>
            <p:cNvPr id="216" name="Ovaal 215">
              <a:extLst>
                <a:ext uri="{FF2B5EF4-FFF2-40B4-BE49-F238E27FC236}">
                  <a16:creationId xmlns:a16="http://schemas.microsoft.com/office/drawing/2014/main" id="{E3D1497A-BCA8-4AA9-A95E-A51CB481D7DC}"/>
                </a:ext>
              </a:extLst>
            </p:cNvPr>
            <p:cNvSpPr/>
            <p:nvPr userDrawn="1"/>
          </p:nvSpPr>
          <p:spPr>
            <a:xfrm>
              <a:off x="12391601" y="329687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217" name="Rechthoek 216">
              <a:extLst>
                <a:ext uri="{FF2B5EF4-FFF2-40B4-BE49-F238E27FC236}">
                  <a16:creationId xmlns:a16="http://schemas.microsoft.com/office/drawing/2014/main" id="{50497EFF-FCE1-4AD2-A237-C9767DBF2AC7}"/>
                </a:ext>
              </a:extLst>
            </p:cNvPr>
            <p:cNvSpPr/>
            <p:nvPr userDrawn="1"/>
          </p:nvSpPr>
          <p:spPr>
            <a:xfrm>
              <a:off x="12757282" y="3362938"/>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18" name="Groep 217">
              <a:extLst>
                <a:ext uri="{FF2B5EF4-FFF2-40B4-BE49-F238E27FC236}">
                  <a16:creationId xmlns:a16="http://schemas.microsoft.com/office/drawing/2014/main" id="{128B55AF-DB3B-41B1-9356-146D7560EB97}"/>
                </a:ext>
              </a:extLst>
            </p:cNvPr>
            <p:cNvGrpSpPr/>
            <p:nvPr userDrawn="1"/>
          </p:nvGrpSpPr>
          <p:grpSpPr>
            <a:xfrm>
              <a:off x="12757282" y="3775027"/>
              <a:ext cx="825500" cy="209550"/>
              <a:chOff x="13504624" y="2482850"/>
              <a:chExt cx="825500" cy="209550"/>
            </a:xfrm>
          </p:grpSpPr>
          <p:sp>
            <p:nvSpPr>
              <p:cNvPr id="252" name="Rechthoek 251">
                <a:extLst>
                  <a:ext uri="{FF2B5EF4-FFF2-40B4-BE49-F238E27FC236}">
                    <a16:creationId xmlns:a16="http://schemas.microsoft.com/office/drawing/2014/main" id="{B706CE8A-091C-43E1-9BAE-5DCC2A5630B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253" name="Rechte verbindingslijn 252">
                <a:extLst>
                  <a:ext uri="{FF2B5EF4-FFF2-40B4-BE49-F238E27FC236}">
                    <a16:creationId xmlns:a16="http://schemas.microsoft.com/office/drawing/2014/main" id="{AC7923D8-F5D6-4386-93B2-97469F5AD52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54" name="Gelijkbenige driehoek 253">
                <a:extLst>
                  <a:ext uri="{FF2B5EF4-FFF2-40B4-BE49-F238E27FC236}">
                    <a16:creationId xmlns:a16="http://schemas.microsoft.com/office/drawing/2014/main" id="{347F372E-0700-4304-8D50-2CDD0B71C0F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219" name="Groep 218">
              <a:extLst>
                <a:ext uri="{FF2B5EF4-FFF2-40B4-BE49-F238E27FC236}">
                  <a16:creationId xmlns:a16="http://schemas.microsoft.com/office/drawing/2014/main" id="{E6219F9E-D1EA-405D-A134-69A40DEEDCF9}"/>
                </a:ext>
              </a:extLst>
            </p:cNvPr>
            <p:cNvGrpSpPr/>
            <p:nvPr userDrawn="1"/>
          </p:nvGrpSpPr>
          <p:grpSpPr>
            <a:xfrm>
              <a:off x="12757282" y="2806349"/>
              <a:ext cx="294789" cy="318837"/>
              <a:chOff x="14466489" y="1001519"/>
              <a:chExt cx="290627" cy="314336"/>
            </a:xfrm>
          </p:grpSpPr>
          <p:sp>
            <p:nvSpPr>
              <p:cNvPr id="246" name="Rechthoek 245">
                <a:extLst>
                  <a:ext uri="{FF2B5EF4-FFF2-40B4-BE49-F238E27FC236}">
                    <a16:creationId xmlns:a16="http://schemas.microsoft.com/office/drawing/2014/main" id="{7BA0AFFA-BB09-4A96-A030-334E070DBCB2}"/>
                  </a:ext>
                </a:extLst>
              </p:cNvPr>
              <p:cNvSpPr/>
              <p:nvPr userDrawn="1"/>
            </p:nvSpPr>
            <p:spPr>
              <a:xfrm>
                <a:off x="14466489" y="1001519"/>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47" name="Ovaal 246">
                <a:extLst>
                  <a:ext uri="{FF2B5EF4-FFF2-40B4-BE49-F238E27FC236}">
                    <a16:creationId xmlns:a16="http://schemas.microsoft.com/office/drawing/2014/main" id="{EBDE3D0A-495A-46F0-9372-AFD0828B593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48" name="Vrije vorm: vorm 247">
                <a:extLst>
                  <a:ext uri="{FF2B5EF4-FFF2-40B4-BE49-F238E27FC236}">
                    <a16:creationId xmlns:a16="http://schemas.microsoft.com/office/drawing/2014/main" id="{C1E387BB-D6C9-4360-A9CB-14E142EE750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49" name="Rechthoek: afgeronde hoeken 248">
                <a:extLst>
                  <a:ext uri="{FF2B5EF4-FFF2-40B4-BE49-F238E27FC236}">
                    <a16:creationId xmlns:a16="http://schemas.microsoft.com/office/drawing/2014/main" id="{605ADD33-8C54-4D29-B23C-FE1FBFD3C217}"/>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250" name="Rechte verbindingslijn 249">
                <a:extLst>
                  <a:ext uri="{FF2B5EF4-FFF2-40B4-BE49-F238E27FC236}">
                    <a16:creationId xmlns:a16="http://schemas.microsoft.com/office/drawing/2014/main" id="{6AF6ECB9-0E7B-4E4B-A13C-41EA21C69975}"/>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51" name="Rechte verbindingslijn 250">
                <a:extLst>
                  <a:ext uri="{FF2B5EF4-FFF2-40B4-BE49-F238E27FC236}">
                    <a16:creationId xmlns:a16="http://schemas.microsoft.com/office/drawing/2014/main" id="{F0A24998-0971-4E64-BF60-3E84C6F595AD}"/>
                  </a:ext>
                </a:extLst>
              </p:cNvPr>
              <p:cNvCxnSpPr>
                <a:cxnSpLocks/>
                <a:stCxn id="249"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20" name="Ovaal 219">
              <a:extLst>
                <a:ext uri="{FF2B5EF4-FFF2-40B4-BE49-F238E27FC236}">
                  <a16:creationId xmlns:a16="http://schemas.microsoft.com/office/drawing/2014/main" id="{E8D1DFBF-EC81-47F3-93A2-6FCACD7430CA}"/>
                </a:ext>
              </a:extLst>
            </p:cNvPr>
            <p:cNvSpPr/>
            <p:nvPr userDrawn="1"/>
          </p:nvSpPr>
          <p:spPr>
            <a:xfrm>
              <a:off x="12391601" y="420842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221" name="Rechthoek 220">
              <a:extLst>
                <a:ext uri="{FF2B5EF4-FFF2-40B4-BE49-F238E27FC236}">
                  <a16:creationId xmlns:a16="http://schemas.microsoft.com/office/drawing/2014/main" id="{82863B15-100E-4E90-B3F3-1BE66BF2ACE6}"/>
                </a:ext>
              </a:extLst>
            </p:cNvPr>
            <p:cNvSpPr/>
            <p:nvPr userDrawn="1"/>
          </p:nvSpPr>
          <p:spPr>
            <a:xfrm>
              <a:off x="12757283" y="4274492"/>
              <a:ext cx="2817996"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met de rechter muisknop op de miniatuurweergave van de dia aan de linker kant van het scherm en kies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22" name="Rechte verbindingslijn 221">
              <a:extLst>
                <a:ext uri="{FF2B5EF4-FFF2-40B4-BE49-F238E27FC236}">
                  <a16:creationId xmlns:a16="http://schemas.microsoft.com/office/drawing/2014/main" id="{FD76EEDF-37C8-4839-AFC3-83C5447AFEA6}"/>
                </a:ext>
              </a:extLst>
            </p:cNvPr>
            <p:cNvCxnSpPr>
              <a:cxnSpLocks/>
            </p:cNvCxnSpPr>
            <p:nvPr userDrawn="1"/>
          </p:nvCxnSpPr>
          <p:spPr>
            <a:xfrm>
              <a:off x="12397261" y="4090266"/>
              <a:ext cx="3600000" cy="0"/>
            </a:xfrm>
            <a:prstGeom prst="line">
              <a:avLst/>
            </a:prstGeom>
            <a:noFill/>
            <a:ln w="3175" cap="flat" cmpd="sng" algn="ctr">
              <a:solidFill>
                <a:schemeClr val="accent1"/>
              </a:solidFill>
              <a:prstDash val="solid"/>
            </a:ln>
            <a:effectLst/>
          </p:spPr>
        </p:cxnSp>
        <p:sp>
          <p:nvSpPr>
            <p:cNvPr id="223" name="Rechthoek 222">
              <a:extLst>
                <a:ext uri="{FF2B5EF4-FFF2-40B4-BE49-F238E27FC236}">
                  <a16:creationId xmlns:a16="http://schemas.microsoft.com/office/drawing/2014/main" id="{6EA2D284-5C3A-4A36-9986-8DB028EAA549}"/>
                </a:ext>
              </a:extLst>
            </p:cNvPr>
            <p:cNvSpPr/>
            <p:nvPr userDrawn="1"/>
          </p:nvSpPr>
          <p:spPr>
            <a:xfrm>
              <a:off x="12654153" y="4829387"/>
              <a:ext cx="1624926" cy="805220"/>
            </a:xfrm>
            <a:prstGeom prst="rect">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chemeClr val="tx1"/>
                </a:solidFill>
              </a:endParaRPr>
            </a:p>
          </p:txBody>
        </p:sp>
        <p:grpSp>
          <p:nvGrpSpPr>
            <p:cNvPr id="224" name="Groep 223">
              <a:extLst>
                <a:ext uri="{FF2B5EF4-FFF2-40B4-BE49-F238E27FC236}">
                  <a16:creationId xmlns:a16="http://schemas.microsoft.com/office/drawing/2014/main" id="{DDAD18EA-9417-4299-A786-B8678AA78AA3}"/>
                </a:ext>
              </a:extLst>
            </p:cNvPr>
            <p:cNvGrpSpPr/>
            <p:nvPr userDrawn="1"/>
          </p:nvGrpSpPr>
          <p:grpSpPr>
            <a:xfrm>
              <a:off x="13614067" y="5125661"/>
              <a:ext cx="1195438" cy="678267"/>
              <a:chOff x="12757284" y="3224292"/>
              <a:chExt cx="1195438" cy="678267"/>
            </a:xfrm>
          </p:grpSpPr>
          <p:sp>
            <p:nvSpPr>
              <p:cNvPr id="225" name="Rechthoek 224">
                <a:extLst>
                  <a:ext uri="{FF2B5EF4-FFF2-40B4-BE49-F238E27FC236}">
                    <a16:creationId xmlns:a16="http://schemas.microsoft.com/office/drawing/2014/main" id="{F5B1E977-8E7D-40FD-9CCF-2978FE5C19BA}"/>
                  </a:ext>
                </a:extLst>
              </p:cNvPr>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26" name="Rechthoek 225">
                <a:extLst>
                  <a:ext uri="{FF2B5EF4-FFF2-40B4-BE49-F238E27FC236}">
                    <a16:creationId xmlns:a16="http://schemas.microsoft.com/office/drawing/2014/main" id="{31BADEB8-1C41-4F89-BE57-EC58517A49A6}"/>
                  </a:ext>
                </a:extLst>
              </p:cNvPr>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27" name="Groep 226">
                <a:extLst>
                  <a:ext uri="{FF2B5EF4-FFF2-40B4-BE49-F238E27FC236}">
                    <a16:creationId xmlns:a16="http://schemas.microsoft.com/office/drawing/2014/main" id="{FFFEE67E-DAA1-473E-9E65-8EC36D145B9C}"/>
                  </a:ext>
                </a:extLst>
              </p:cNvPr>
              <p:cNvGrpSpPr/>
              <p:nvPr userDrawn="1"/>
            </p:nvGrpSpPr>
            <p:grpSpPr>
              <a:xfrm>
                <a:off x="12839234" y="3289794"/>
                <a:ext cx="155951" cy="131922"/>
                <a:chOff x="12968836" y="3354170"/>
                <a:chExt cx="404806" cy="342433"/>
              </a:xfrm>
            </p:grpSpPr>
            <p:sp>
              <p:nvSpPr>
                <p:cNvPr id="240" name="Rechthoek: afgeronde hoeken 239">
                  <a:extLst>
                    <a:ext uri="{FF2B5EF4-FFF2-40B4-BE49-F238E27FC236}">
                      <a16:creationId xmlns:a16="http://schemas.microsoft.com/office/drawing/2014/main" id="{72AE85B2-B1FA-4436-96EC-23925E8B12D3}"/>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41" name="Rechthoek 240">
                  <a:extLst>
                    <a:ext uri="{FF2B5EF4-FFF2-40B4-BE49-F238E27FC236}">
                      <a16:creationId xmlns:a16="http://schemas.microsoft.com/office/drawing/2014/main" id="{47E95087-B69D-4561-AEBC-979944915405}"/>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42" name="Rechthoek 241">
                  <a:extLst>
                    <a:ext uri="{FF2B5EF4-FFF2-40B4-BE49-F238E27FC236}">
                      <a16:creationId xmlns:a16="http://schemas.microsoft.com/office/drawing/2014/main" id="{E4EBFAAD-2E83-4115-843B-C0CE41EBEA5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43" name="Rechthoek 242">
                  <a:extLst>
                    <a:ext uri="{FF2B5EF4-FFF2-40B4-BE49-F238E27FC236}">
                      <a16:creationId xmlns:a16="http://schemas.microsoft.com/office/drawing/2014/main" id="{175ABCB2-91EB-44F0-ABCA-1BFA57C802CC}"/>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44" name="Rechthoek 243">
                  <a:extLst>
                    <a:ext uri="{FF2B5EF4-FFF2-40B4-BE49-F238E27FC236}">
                      <a16:creationId xmlns:a16="http://schemas.microsoft.com/office/drawing/2014/main" id="{CBF61752-33AF-46FC-B7AD-FD105C817553}"/>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45" name="Rechthoek 244">
                  <a:extLst>
                    <a:ext uri="{FF2B5EF4-FFF2-40B4-BE49-F238E27FC236}">
                      <a16:creationId xmlns:a16="http://schemas.microsoft.com/office/drawing/2014/main" id="{5981F871-0CBD-4679-BA77-0380A4518E0F}"/>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228" name="Groep 227">
                <a:extLst>
                  <a:ext uri="{FF2B5EF4-FFF2-40B4-BE49-F238E27FC236}">
                    <a16:creationId xmlns:a16="http://schemas.microsoft.com/office/drawing/2014/main" id="{CAD3DDA2-6A0F-42C1-8281-A8B7BFEE7BEF}"/>
                  </a:ext>
                </a:extLst>
              </p:cNvPr>
              <p:cNvGrpSpPr/>
              <p:nvPr userDrawn="1"/>
            </p:nvGrpSpPr>
            <p:grpSpPr>
              <a:xfrm>
                <a:off x="12819679" y="3589117"/>
                <a:ext cx="166739" cy="218963"/>
                <a:chOff x="12940828" y="3950597"/>
                <a:chExt cx="432813" cy="568367"/>
              </a:xfrm>
            </p:grpSpPr>
            <p:grpSp>
              <p:nvGrpSpPr>
                <p:cNvPr id="232" name="Groep 231">
                  <a:extLst>
                    <a:ext uri="{FF2B5EF4-FFF2-40B4-BE49-F238E27FC236}">
                      <a16:creationId xmlns:a16="http://schemas.microsoft.com/office/drawing/2014/main" id="{8E72834B-DBED-4D76-9884-6EF7D115CD40}"/>
                    </a:ext>
                  </a:extLst>
                </p:cNvPr>
                <p:cNvGrpSpPr/>
                <p:nvPr userDrawn="1"/>
              </p:nvGrpSpPr>
              <p:grpSpPr>
                <a:xfrm>
                  <a:off x="13000382" y="4006891"/>
                  <a:ext cx="373259" cy="315747"/>
                  <a:chOff x="12968836" y="3354170"/>
                  <a:chExt cx="404806" cy="342433"/>
                </a:xfrm>
              </p:grpSpPr>
              <p:sp>
                <p:nvSpPr>
                  <p:cNvPr id="234" name="Rechthoek: afgeronde hoeken 233">
                    <a:extLst>
                      <a:ext uri="{FF2B5EF4-FFF2-40B4-BE49-F238E27FC236}">
                        <a16:creationId xmlns:a16="http://schemas.microsoft.com/office/drawing/2014/main" id="{854FA5EF-3632-40A6-9E96-076F413BE003}"/>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35" name="Rechthoek 234">
                    <a:extLst>
                      <a:ext uri="{FF2B5EF4-FFF2-40B4-BE49-F238E27FC236}">
                        <a16:creationId xmlns:a16="http://schemas.microsoft.com/office/drawing/2014/main" id="{964D4496-539D-434F-AF5B-ADF9A0233511}"/>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36" name="Rechthoek 235">
                    <a:extLst>
                      <a:ext uri="{FF2B5EF4-FFF2-40B4-BE49-F238E27FC236}">
                        <a16:creationId xmlns:a16="http://schemas.microsoft.com/office/drawing/2014/main" id="{F52D3F61-9A8C-4CA2-809A-656512F27755}"/>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37" name="Rechthoek 236">
                    <a:extLst>
                      <a:ext uri="{FF2B5EF4-FFF2-40B4-BE49-F238E27FC236}">
                        <a16:creationId xmlns:a16="http://schemas.microsoft.com/office/drawing/2014/main" id="{A6DC7B66-D328-4D8B-A4CD-3EBA28EEAE59}"/>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38" name="Rechthoek 237">
                    <a:extLst>
                      <a:ext uri="{FF2B5EF4-FFF2-40B4-BE49-F238E27FC236}">
                        <a16:creationId xmlns:a16="http://schemas.microsoft.com/office/drawing/2014/main" id="{5D3A81C3-FEBA-4CA0-A0FC-7E1AC5745013}"/>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39" name="Rechthoek 238">
                    <a:extLst>
                      <a:ext uri="{FF2B5EF4-FFF2-40B4-BE49-F238E27FC236}">
                        <a16:creationId xmlns:a16="http://schemas.microsoft.com/office/drawing/2014/main" id="{6DCA5638-50D6-4B1B-8C55-0EA4366DC33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233" name="Boog 232">
                  <a:extLst>
                    <a:ext uri="{FF2B5EF4-FFF2-40B4-BE49-F238E27FC236}">
                      <a16:creationId xmlns:a16="http://schemas.microsoft.com/office/drawing/2014/main" id="{36F9B4F4-8F6E-4F9E-BC0F-CFB9E5787455}"/>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a:p>
              </p:txBody>
            </p:sp>
          </p:grpSp>
          <p:sp>
            <p:nvSpPr>
              <p:cNvPr id="229" name="Tekstvak 228">
                <a:extLst>
                  <a:ext uri="{FF2B5EF4-FFF2-40B4-BE49-F238E27FC236}">
                    <a16:creationId xmlns:a16="http://schemas.microsoft.com/office/drawing/2014/main" id="{0C0B201D-51AB-4D23-9042-3AB01E876887}"/>
                  </a:ext>
                </a:extLst>
              </p:cNvPr>
              <p:cNvSpPr txBox="1"/>
              <p:nvPr userDrawn="1"/>
            </p:nvSpPr>
            <p:spPr>
              <a:xfrm>
                <a:off x="12997648" y="326340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Indeling</a:t>
                </a:r>
              </a:p>
            </p:txBody>
          </p:sp>
          <p:sp>
            <p:nvSpPr>
              <p:cNvPr id="230" name="Tekstvak 229">
                <a:extLst>
                  <a:ext uri="{FF2B5EF4-FFF2-40B4-BE49-F238E27FC236}">
                    <a16:creationId xmlns:a16="http://schemas.microsoft.com/office/drawing/2014/main" id="{6C879C6C-848F-4FD6-A11E-0F8EE6CA67D5}"/>
                  </a:ext>
                </a:extLst>
              </p:cNvPr>
              <p:cNvSpPr txBox="1"/>
              <p:nvPr userDrawn="1"/>
            </p:nvSpPr>
            <p:spPr>
              <a:xfrm>
                <a:off x="12984219" y="358452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Dia Herstellen</a:t>
                </a:r>
              </a:p>
            </p:txBody>
          </p:sp>
          <p:pic>
            <p:nvPicPr>
              <p:cNvPr id="231" name="Picture 3">
                <a:extLst>
                  <a:ext uri="{FF2B5EF4-FFF2-40B4-BE49-F238E27FC236}">
                    <a16:creationId xmlns:a16="http://schemas.microsoft.com/office/drawing/2014/main" id="{13347502-2F8D-4A24-8656-9B3573AB8964}"/>
                  </a:ext>
                </a:extLst>
              </p:cNvPr>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13810206" y="3671228"/>
                <a:ext cx="14251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94" name="Instructie">
            <a:extLst>
              <a:ext uri="{FF2B5EF4-FFF2-40B4-BE49-F238E27FC236}">
                <a16:creationId xmlns:a16="http://schemas.microsoft.com/office/drawing/2014/main" id="{14CA3848-BE43-4020-B86D-05EA71058B48}"/>
              </a:ext>
            </a:extLst>
          </p:cNvPr>
          <p:cNvGrpSpPr/>
          <p:nvPr userDrawn="1"/>
        </p:nvGrpSpPr>
        <p:grpSpPr>
          <a:xfrm>
            <a:off x="-3352957" y="2489200"/>
            <a:ext cx="3182755" cy="2660264"/>
            <a:chOff x="-3426088" y="4512342"/>
            <a:chExt cx="3182755" cy="2660264"/>
          </a:xfrm>
        </p:grpSpPr>
        <p:sp>
          <p:nvSpPr>
            <p:cNvPr id="95" name="Rechthoek 127">
              <a:extLst>
                <a:ext uri="{FF2B5EF4-FFF2-40B4-BE49-F238E27FC236}">
                  <a16:creationId xmlns:a16="http://schemas.microsoft.com/office/drawing/2014/main" id="{4279C20D-829E-423F-8499-A6385B2E49AE}"/>
                </a:ext>
              </a:extLst>
            </p:cNvPr>
            <p:cNvSpPr/>
            <p:nvPr userDrawn="1"/>
          </p:nvSpPr>
          <p:spPr>
            <a:xfrm>
              <a:off x="-3419345" y="4512342"/>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vormen wijzigen</a:t>
              </a:r>
            </a:p>
          </p:txBody>
        </p:sp>
        <p:cxnSp>
          <p:nvCxnSpPr>
            <p:cNvPr id="96" name="Rechte verbindingslijn 128">
              <a:extLst>
                <a:ext uri="{FF2B5EF4-FFF2-40B4-BE49-F238E27FC236}">
                  <a16:creationId xmlns:a16="http://schemas.microsoft.com/office/drawing/2014/main" id="{51111279-137B-46DE-9ECD-343D45C3E151}"/>
                </a:ext>
              </a:extLst>
            </p:cNvPr>
            <p:cNvCxnSpPr>
              <a:cxnSpLocks/>
            </p:cNvCxnSpPr>
            <p:nvPr userDrawn="1"/>
          </p:nvCxnSpPr>
          <p:spPr>
            <a:xfrm>
              <a:off x="-3419346" y="4778360"/>
              <a:ext cx="3176013" cy="0"/>
            </a:xfrm>
            <a:prstGeom prst="line">
              <a:avLst/>
            </a:prstGeom>
            <a:noFill/>
            <a:ln w="3175" cap="flat" cmpd="sng" algn="ctr">
              <a:solidFill>
                <a:schemeClr val="accent1"/>
              </a:solidFill>
              <a:prstDash val="solid"/>
            </a:ln>
            <a:effectLst/>
          </p:spPr>
        </p:cxnSp>
        <p:sp>
          <p:nvSpPr>
            <p:cNvPr id="97" name="Rechthoek 130">
              <a:extLst>
                <a:ext uri="{FF2B5EF4-FFF2-40B4-BE49-F238E27FC236}">
                  <a16:creationId xmlns:a16="http://schemas.microsoft.com/office/drawing/2014/main" id="{E7FCE7BD-78A5-4814-83D7-478A506813C4}"/>
                </a:ext>
              </a:extLst>
            </p:cNvPr>
            <p:cNvSpPr/>
            <p:nvPr userDrawn="1"/>
          </p:nvSpPr>
          <p:spPr>
            <a:xfrm>
              <a:off x="-3426088" y="4959088"/>
              <a:ext cx="3073481" cy="493385"/>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Alle vormen in de template zijn aanpasbaar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qua kleur en positie.  </a:t>
              </a:r>
            </a:p>
          </p:txBody>
        </p:sp>
        <p:sp>
          <p:nvSpPr>
            <p:cNvPr id="98" name="Rechthoek 133">
              <a:extLst>
                <a:ext uri="{FF2B5EF4-FFF2-40B4-BE49-F238E27FC236}">
                  <a16:creationId xmlns:a16="http://schemas.microsoft.com/office/drawing/2014/main" id="{D0D214C4-790E-4593-8B35-91F20D6F06AF}"/>
                </a:ext>
              </a:extLst>
            </p:cNvPr>
            <p:cNvSpPr/>
            <p:nvPr userDrawn="1"/>
          </p:nvSpPr>
          <p:spPr>
            <a:xfrm>
              <a:off x="-3426086" y="5395091"/>
              <a:ext cx="3073482" cy="671331"/>
            </a:xfrm>
            <a:prstGeom prst="rect">
              <a:avLst/>
            </a:prstGeom>
            <a:noFill/>
            <a:ln w="25400" cap="flat" cmpd="sng" algn="ctr">
              <a:noFill/>
              <a:prstDash val="solid"/>
            </a:ln>
            <a:effectLst/>
          </p:spPr>
          <p:txBody>
            <a:bodyPr lIns="0" tIns="0" rIns="0" bIns="0" rtlCol="0" anchor="t"/>
            <a:lstStyle/>
            <a:p>
              <a:pPr marL="171450" marR="0" lvl="0" indent="-17145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Kleur wijzigen? Klik op de vorm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Opmaak</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en dan naar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Opvullen vorm</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een andere huisstijlkleur te kiezen. </a:t>
              </a: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sp>
          <p:nvSpPr>
            <p:cNvPr id="99" name="Rechthoek 136">
              <a:extLst>
                <a:ext uri="{FF2B5EF4-FFF2-40B4-BE49-F238E27FC236}">
                  <a16:creationId xmlns:a16="http://schemas.microsoft.com/office/drawing/2014/main" id="{9EC0B7F9-1033-4BD1-8CC1-90BF61EA9A92}"/>
                </a:ext>
              </a:extLst>
            </p:cNvPr>
            <p:cNvSpPr/>
            <p:nvPr userDrawn="1"/>
          </p:nvSpPr>
          <p:spPr>
            <a:xfrm>
              <a:off x="-3426086" y="5955574"/>
              <a:ext cx="3073482" cy="363786"/>
            </a:xfrm>
            <a:prstGeom prst="rect">
              <a:avLst/>
            </a:prstGeom>
            <a:noFill/>
            <a:ln w="25400" cap="flat" cmpd="sng" algn="ctr">
              <a:noFill/>
              <a:prstDash val="solid"/>
            </a:ln>
            <a:effectLst/>
          </p:spPr>
          <p:txBody>
            <a:bodyPr lIns="0" tIns="0" rIns="0" bIns="0" rtlCol="0" anchor="t"/>
            <a:lstStyle/>
            <a:p>
              <a:pPr marL="171450" marR="0" lvl="0" indent="-17145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Vorm verplaatsen?</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Klik op de vorm en sleep de vorm naar de gewenste plek.</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 </a:t>
              </a:r>
              <a:endParaRPr kumimoji="0" lang="nl-NL" sz="1100" b="0" i="0" u="none" strike="noStrike" kern="0" cap="none" spc="0" normalizeH="0" baseline="0" noProof="0">
                <a:ln>
                  <a:noFill/>
                </a:ln>
                <a:effectLst/>
                <a:uLnTx/>
                <a:uFillTx/>
                <a:latin typeface="+mn-lt"/>
                <a:ea typeface="+mn-ea"/>
                <a:cs typeface="Segoe UI Light" panose="020B0502040204020203" pitchFamily="34" charset="0"/>
              </a:endParaRPr>
            </a:p>
          </p:txBody>
        </p:sp>
        <p:sp>
          <p:nvSpPr>
            <p:cNvPr id="100" name="Rechthoek 139">
              <a:extLst>
                <a:ext uri="{FF2B5EF4-FFF2-40B4-BE49-F238E27FC236}">
                  <a16:creationId xmlns:a16="http://schemas.microsoft.com/office/drawing/2014/main" id="{3197B3B6-CEF7-45C7-9A0B-38449A205632}"/>
                </a:ext>
              </a:extLst>
            </p:cNvPr>
            <p:cNvSpPr/>
            <p:nvPr userDrawn="1"/>
          </p:nvSpPr>
          <p:spPr>
            <a:xfrm>
              <a:off x="-3426086" y="6412375"/>
              <a:ext cx="3073482" cy="671331"/>
            </a:xfrm>
            <a:prstGeom prst="rect">
              <a:avLst/>
            </a:prstGeom>
            <a:noFill/>
            <a:ln w="25400" cap="flat" cmpd="sng" algn="ctr">
              <a:noFill/>
              <a:prstDash val="solid"/>
            </a:ln>
            <a:effectLst/>
          </p:spPr>
          <p:txBody>
            <a:bodyPr lIns="0" tIns="0" rIns="0" bIns="0" rtlCol="0" anchor="t"/>
            <a:lstStyle/>
            <a:p>
              <a:pPr marL="171450" marR="0" lvl="0" indent="-17145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Per ongeluk een vorm verwijderd? Klik dan met je rechtermuisknop op de miniatuurweergave van de slide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en kies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dia herstellen</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0"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101" name="Rechte verbindingslijn 140">
              <a:extLst>
                <a:ext uri="{FF2B5EF4-FFF2-40B4-BE49-F238E27FC236}">
                  <a16:creationId xmlns:a16="http://schemas.microsoft.com/office/drawing/2014/main" id="{C911901A-E702-4600-805D-C00227644832}"/>
                </a:ext>
              </a:extLst>
            </p:cNvPr>
            <p:cNvCxnSpPr>
              <a:cxnSpLocks/>
            </p:cNvCxnSpPr>
            <p:nvPr userDrawn="1"/>
          </p:nvCxnSpPr>
          <p:spPr>
            <a:xfrm>
              <a:off x="-3419346" y="7172606"/>
              <a:ext cx="3176013" cy="0"/>
            </a:xfrm>
            <a:prstGeom prst="line">
              <a:avLst/>
            </a:prstGeom>
            <a:noFill/>
            <a:ln w="3175" cap="flat" cmpd="sng" algn="ctr">
              <a:solidFill>
                <a:schemeClr val="accent1"/>
              </a:solidFill>
              <a:prstDash val="solid"/>
            </a:ln>
            <a:effectLst/>
          </p:spPr>
        </p:cxnSp>
      </p:grpSp>
    </p:spTree>
    <p:extLst>
      <p:ext uri="{BB962C8B-B14F-4D97-AF65-F5344CB8AC3E}">
        <p14:creationId xmlns:p14="http://schemas.microsoft.com/office/powerpoint/2010/main" val="351584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4250" fill="hold"/>
                                        <p:tgtEl>
                                          <p:spTgt spid="7"/>
                                        </p:tgtEl>
                                      </p:cBhvr>
                                      <p:by x="110000" y="110000"/>
                                    </p:animScale>
                                  </p:childTnLst>
                                </p:cTn>
                              </p:par>
                              <p:par>
                                <p:cTn id="7" presetID="2" presetClass="entr" presetSubtype="8" decel="100000" fill="hold" grpId="0" nodeType="withEffect">
                                  <p:stCondLst>
                                    <p:cond delay="750"/>
                                  </p:stCondLst>
                                  <p:childTnLst>
                                    <p:set>
                                      <p:cBhvr>
                                        <p:cTn id="8" dur="1" fill="hold">
                                          <p:stCondLst>
                                            <p:cond delay="0"/>
                                          </p:stCondLst>
                                        </p:cTn>
                                        <p:tgtEl>
                                          <p:spTgt spid="17"/>
                                        </p:tgtEl>
                                        <p:attrNameLst>
                                          <p:attrName>style.visibility</p:attrName>
                                        </p:attrNameLst>
                                      </p:cBhvr>
                                      <p:to>
                                        <p:strVal val="visible"/>
                                      </p:to>
                                    </p:set>
                                    <p:anim calcmode="lin" valueType="num">
                                      <p:cBhvr additive="base">
                                        <p:cTn id="9" dur="1000" fill="hold"/>
                                        <p:tgtEl>
                                          <p:spTgt spid="17"/>
                                        </p:tgtEl>
                                        <p:attrNameLst>
                                          <p:attrName>ppt_x</p:attrName>
                                        </p:attrNameLst>
                                      </p:cBhvr>
                                      <p:tavLst>
                                        <p:tav tm="0">
                                          <p:val>
                                            <p:strVal val="0-#ppt_w/2"/>
                                          </p:val>
                                        </p:tav>
                                        <p:tav tm="100000">
                                          <p:val>
                                            <p:strVal val="#ppt_x"/>
                                          </p:val>
                                        </p:tav>
                                      </p:tavLst>
                                    </p:anim>
                                    <p:anim calcmode="lin" valueType="num">
                                      <p:cBhvr additive="base">
                                        <p:cTn id="10" dur="1000" fill="hold"/>
                                        <p:tgtEl>
                                          <p:spTgt spid="17"/>
                                        </p:tgtEl>
                                        <p:attrNameLst>
                                          <p:attrName>ppt_y</p:attrName>
                                        </p:attrNameLst>
                                      </p:cBhvr>
                                      <p:tavLst>
                                        <p:tav tm="0">
                                          <p:val>
                                            <p:strVal val="#ppt_y"/>
                                          </p:val>
                                        </p:tav>
                                        <p:tav tm="100000">
                                          <p:val>
                                            <p:strVal val="#ppt_y"/>
                                          </p:val>
                                        </p:tav>
                                      </p:tavLst>
                                    </p:anim>
                                  </p:childTnLst>
                                </p:cTn>
                              </p:par>
                              <p:par>
                                <p:cTn id="11" presetID="10" presetClass="entr" presetSubtype="0" fill="hold" grpId="0" nodeType="withEffect">
                                  <p:stCondLst>
                                    <p:cond delay="125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tmplLst>
          <p:tmpl>
            <p:tnLst>
              <p:par>
                <p:cTn presetID="2" presetClass="entr" presetSubtype="8" decel="100000" fill="hold" nodeType="withEffect">
                  <p:stCondLst>
                    <p:cond delay="7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1000" fill="hold"/>
                        <p:tgtEl>
                          <p:spTgt spid="17"/>
                        </p:tgtEl>
                        <p:attrNameLst>
                          <p:attrName>ppt_x</p:attrName>
                        </p:attrNameLst>
                      </p:cBhvr>
                      <p:tavLst>
                        <p:tav tm="0">
                          <p:val>
                            <p:strVal val="0-#ppt_w/2"/>
                          </p:val>
                        </p:tav>
                        <p:tav tm="100000">
                          <p:val>
                            <p:strVal val="#ppt_x"/>
                          </p:val>
                        </p:tav>
                      </p:tavLst>
                    </p:anim>
                    <p:anim calcmode="lin" valueType="num">
                      <p:cBhvr additive="base">
                        <p:cTn dur="1000" fill="hold"/>
                        <p:tgtEl>
                          <p:spTgt spid="17"/>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presetID="10" presetClass="entr" presetSubtype="0" fill="hold" nodeType="withEffect">
                  <p:stCondLst>
                    <p:cond delay="1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ggende afbeelding met tekst_">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mj-lt"/>
              </a:defRPr>
            </a:lvl1pPr>
          </a:lstStyle>
          <a:p>
            <a:r>
              <a:rPr lang="nl-NL"/>
              <a:t>Klik om de stijl te bewerken</a:t>
            </a:r>
            <a:endParaRPr lang="nl-NL" dirty="0"/>
          </a:p>
        </p:txBody>
      </p:sp>
      <p:sp>
        <p:nvSpPr>
          <p:cNvPr id="3" name="Tijdelijke aanduiding voor datum 2"/>
          <p:cNvSpPr>
            <a:spLocks noGrp="1"/>
          </p:cNvSpPr>
          <p:nvPr>
            <p:ph type="dt" sz="half" idx="10"/>
          </p:nvPr>
        </p:nvSpPr>
        <p:spPr/>
        <p:txBody>
          <a:bodyPr/>
          <a:lstStyle>
            <a:lvl1pPr>
              <a:defRPr>
                <a:latin typeface="+mj-lt"/>
              </a:defRPr>
            </a:lvl1pPr>
          </a:lstStyle>
          <a:p>
            <a:r>
              <a:rPr lang="nl-NL"/>
              <a:t>Datum</a:t>
            </a:r>
            <a:endParaRPr lang="nl-NL" dirty="0"/>
          </a:p>
        </p:txBody>
      </p:sp>
      <p:sp>
        <p:nvSpPr>
          <p:cNvPr id="4" name="Tijdelijke aanduiding voor voettekst 3"/>
          <p:cNvSpPr>
            <a:spLocks noGrp="1"/>
          </p:cNvSpPr>
          <p:nvPr>
            <p:ph type="ftr" sz="quarter" idx="11"/>
          </p:nvPr>
        </p:nvSpPr>
        <p:spPr/>
        <p:txBody>
          <a:bodyPr/>
          <a:lstStyle>
            <a:lvl1pPr>
              <a:defRPr>
                <a:latin typeface="+mj-lt"/>
              </a:defRPr>
            </a:lvl1pPr>
          </a:lstStyle>
          <a:p>
            <a:r>
              <a:rPr lang="nl-NL"/>
              <a:t>Titel van de presentatie</a:t>
            </a:r>
            <a:endParaRPr lang="nl-NL" dirty="0"/>
          </a:p>
        </p:txBody>
      </p:sp>
      <p:sp>
        <p:nvSpPr>
          <p:cNvPr id="5" name="Tijdelijke aanduiding voor dianummer 4"/>
          <p:cNvSpPr>
            <a:spLocks noGrp="1"/>
          </p:cNvSpPr>
          <p:nvPr>
            <p:ph type="sldNum" sz="quarter" idx="12"/>
          </p:nvPr>
        </p:nvSpPr>
        <p:spPr/>
        <p:txBody>
          <a:bodyPr/>
          <a:lstStyle>
            <a:lvl1pPr>
              <a:defRPr>
                <a:latin typeface="+mj-lt"/>
              </a:defRPr>
            </a:lvl1pPr>
          </a:lstStyle>
          <a:p>
            <a:fld id="{52236286-4DC8-46DE-9269-8F728FBC0641}" type="slidenum">
              <a:rPr lang="nl-NL" smtClean="0"/>
              <a:pPr/>
              <a:t>‹nr.›</a:t>
            </a:fld>
            <a:endParaRPr lang="nl-NL" dirty="0"/>
          </a:p>
        </p:txBody>
      </p:sp>
      <p:sp>
        <p:nvSpPr>
          <p:cNvPr id="6" name="Tijdelijke aanduiding voor inhoud 2"/>
          <p:cNvSpPr>
            <a:spLocks noGrp="1"/>
          </p:cNvSpPr>
          <p:nvPr>
            <p:ph idx="1" hasCustomPrompt="1"/>
          </p:nvPr>
        </p:nvSpPr>
        <p:spPr>
          <a:xfrm>
            <a:off x="6432037" y="1296000"/>
            <a:ext cx="4363163" cy="2808000"/>
          </a:xfrm>
        </p:spPr>
        <p:txBody>
          <a:bodyPr lIns="0" tIns="0" rIns="0" bIns="0">
            <a:noAutofit/>
          </a:bodyPr>
          <a:lstStyle>
            <a:lvl1pPr>
              <a:lnSpc>
                <a:spcPct val="110000"/>
              </a:lnSpc>
              <a:spcAft>
                <a:spcPts val="1333"/>
              </a:spcAft>
              <a:defRPr>
                <a:latin typeface="+mj-lt"/>
              </a:defRPr>
            </a:lvl1pPr>
            <a:lvl2pPr>
              <a:lnSpc>
                <a:spcPct val="110000"/>
              </a:lnSpc>
              <a:spcAft>
                <a:spcPts val="1333"/>
              </a:spcAft>
              <a:defRPr>
                <a:latin typeface="+mj-lt"/>
              </a:defRPr>
            </a:lvl2pPr>
            <a:lvl3pPr>
              <a:lnSpc>
                <a:spcPct val="110000"/>
              </a:lnSpc>
              <a:spcAft>
                <a:spcPts val="1333"/>
              </a:spcAft>
              <a:defRPr>
                <a:latin typeface="+mj-lt"/>
              </a:defRPr>
            </a:lvl3pPr>
            <a:lvl4pPr>
              <a:lnSpc>
                <a:spcPct val="110000"/>
              </a:lnSpc>
              <a:spcAft>
                <a:spcPts val="1333"/>
              </a:spcAft>
              <a:defRPr/>
            </a:lvl4pPr>
            <a:lvl5pPr>
              <a:lnSpc>
                <a:spcPct val="110000"/>
              </a:lnSpc>
              <a:spcAft>
                <a:spcPts val="1333"/>
              </a:spcAft>
              <a:defRPr/>
            </a:lvl5pPr>
          </a:lstStyle>
          <a:p>
            <a:pPr lvl="0"/>
            <a:r>
              <a:rPr lang="nl-NL" dirty="0"/>
              <a:t>Klik om de modelstijlen te bewerken</a:t>
            </a:r>
          </a:p>
          <a:p>
            <a:pPr lvl="1"/>
            <a:r>
              <a:rPr lang="nl-NL" dirty="0"/>
              <a:t>Tweede niveau</a:t>
            </a:r>
          </a:p>
          <a:p>
            <a:pPr lvl="2"/>
            <a:r>
              <a:rPr lang="nl-NL" dirty="0"/>
              <a:t>Derde niveau</a:t>
            </a:r>
          </a:p>
        </p:txBody>
      </p:sp>
      <p:sp>
        <p:nvSpPr>
          <p:cNvPr id="9" name="Tijdelijke aanduiding voor afbeelding 2"/>
          <p:cNvSpPr>
            <a:spLocks noGrp="1"/>
          </p:cNvSpPr>
          <p:nvPr>
            <p:ph type="pic" idx="13"/>
          </p:nvPr>
        </p:nvSpPr>
        <p:spPr>
          <a:xfrm>
            <a:off x="715200" y="1296000"/>
            <a:ext cx="5476800" cy="2808000"/>
          </a:xfrm>
        </p:spPr>
        <p:txBody>
          <a:bodyPr/>
          <a:lstStyle>
            <a:lvl1pPr marL="0" indent="0">
              <a:buNone/>
              <a:defRPr sz="2533">
                <a:latin typeface="+mj-lt"/>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nl-NL"/>
              <a:t>Klik op het pictogram als u een afbeelding wilt toevoegen</a:t>
            </a:r>
            <a:endParaRPr lang="nl-NL" dirty="0"/>
          </a:p>
        </p:txBody>
      </p:sp>
      <p:sp>
        <p:nvSpPr>
          <p:cNvPr id="11" name="Tijdelijke aanduiding voor inhoud 2"/>
          <p:cNvSpPr>
            <a:spLocks noGrp="1"/>
          </p:cNvSpPr>
          <p:nvPr>
            <p:ph idx="14" hasCustomPrompt="1"/>
          </p:nvPr>
        </p:nvSpPr>
        <p:spPr>
          <a:xfrm>
            <a:off x="715200" y="4320200"/>
            <a:ext cx="10080000" cy="1648800"/>
          </a:xfrm>
        </p:spPr>
        <p:txBody>
          <a:bodyPr lIns="0" tIns="0" rIns="0" bIns="0">
            <a:noAutofit/>
          </a:bodyPr>
          <a:lstStyle>
            <a:lvl1pPr>
              <a:lnSpc>
                <a:spcPct val="110000"/>
              </a:lnSpc>
              <a:spcAft>
                <a:spcPts val="1333"/>
              </a:spcAft>
              <a:defRPr>
                <a:latin typeface="+mj-lt"/>
              </a:defRPr>
            </a:lvl1pPr>
            <a:lvl2pPr>
              <a:lnSpc>
                <a:spcPct val="110000"/>
              </a:lnSpc>
              <a:spcAft>
                <a:spcPts val="1333"/>
              </a:spcAft>
              <a:defRPr>
                <a:latin typeface="+mj-lt"/>
              </a:defRPr>
            </a:lvl2pPr>
            <a:lvl3pPr>
              <a:lnSpc>
                <a:spcPct val="110000"/>
              </a:lnSpc>
              <a:spcAft>
                <a:spcPts val="1333"/>
              </a:spcAft>
              <a:defRPr>
                <a:latin typeface="+mj-lt"/>
              </a:defRPr>
            </a:lvl3pPr>
            <a:lvl4pPr>
              <a:lnSpc>
                <a:spcPct val="110000"/>
              </a:lnSpc>
              <a:spcAft>
                <a:spcPts val="1333"/>
              </a:spcAft>
              <a:defRPr/>
            </a:lvl4pPr>
            <a:lvl5pPr>
              <a:lnSpc>
                <a:spcPct val="110000"/>
              </a:lnSpc>
              <a:spcAft>
                <a:spcPts val="1333"/>
              </a:spcAft>
              <a:defRPr/>
            </a:lvl5pPr>
          </a:lstStyle>
          <a:p>
            <a:pPr lvl="0"/>
            <a:r>
              <a:rPr lang="nl-NL" dirty="0"/>
              <a:t>Klik om de modelstijlen te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1437077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e afbeelding met tekst_">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mj-lt"/>
              </a:defRPr>
            </a:lvl1pPr>
          </a:lstStyle>
          <a:p>
            <a:r>
              <a:rPr lang="nl-NL"/>
              <a:t>Klik om de stijl te bewerken</a:t>
            </a:r>
          </a:p>
        </p:txBody>
      </p:sp>
      <p:sp>
        <p:nvSpPr>
          <p:cNvPr id="3" name="Tijdelijke aanduiding voor datum 2"/>
          <p:cNvSpPr>
            <a:spLocks noGrp="1"/>
          </p:cNvSpPr>
          <p:nvPr>
            <p:ph type="dt" sz="half" idx="10"/>
          </p:nvPr>
        </p:nvSpPr>
        <p:spPr/>
        <p:txBody>
          <a:bodyPr/>
          <a:lstStyle>
            <a:lvl1pPr>
              <a:defRPr>
                <a:latin typeface="+mj-lt"/>
              </a:defRPr>
            </a:lvl1pPr>
          </a:lstStyle>
          <a:p>
            <a:r>
              <a:rPr lang="nl-NL"/>
              <a:t>Datum</a:t>
            </a:r>
            <a:endParaRPr lang="nl-NL" dirty="0"/>
          </a:p>
        </p:txBody>
      </p:sp>
      <p:sp>
        <p:nvSpPr>
          <p:cNvPr id="4" name="Tijdelijke aanduiding voor voettekst 3"/>
          <p:cNvSpPr>
            <a:spLocks noGrp="1"/>
          </p:cNvSpPr>
          <p:nvPr>
            <p:ph type="ftr" sz="quarter" idx="11"/>
          </p:nvPr>
        </p:nvSpPr>
        <p:spPr/>
        <p:txBody>
          <a:bodyPr/>
          <a:lstStyle>
            <a:lvl1pPr>
              <a:defRPr>
                <a:latin typeface="+mj-lt"/>
              </a:defRPr>
            </a:lvl1pPr>
          </a:lstStyle>
          <a:p>
            <a:r>
              <a:rPr lang="nl-NL"/>
              <a:t>Titel van de presentatie</a:t>
            </a:r>
            <a:endParaRPr lang="nl-NL" dirty="0"/>
          </a:p>
        </p:txBody>
      </p:sp>
      <p:sp>
        <p:nvSpPr>
          <p:cNvPr id="5" name="Tijdelijke aanduiding voor dianummer 4"/>
          <p:cNvSpPr>
            <a:spLocks noGrp="1"/>
          </p:cNvSpPr>
          <p:nvPr>
            <p:ph type="sldNum" sz="quarter" idx="12"/>
          </p:nvPr>
        </p:nvSpPr>
        <p:spPr/>
        <p:txBody>
          <a:bodyPr/>
          <a:lstStyle>
            <a:lvl1pPr>
              <a:defRPr>
                <a:latin typeface="+mj-lt"/>
              </a:defRPr>
            </a:lvl1pPr>
          </a:lstStyle>
          <a:p>
            <a:fld id="{52236286-4DC8-46DE-9269-8F728FBC0641}" type="slidenum">
              <a:rPr lang="nl-NL" smtClean="0"/>
              <a:pPr/>
              <a:t>‹nr.›</a:t>
            </a:fld>
            <a:endParaRPr lang="nl-NL" dirty="0"/>
          </a:p>
        </p:txBody>
      </p:sp>
      <p:sp>
        <p:nvSpPr>
          <p:cNvPr id="6" name="Tijdelijke aanduiding voor inhoud 2"/>
          <p:cNvSpPr>
            <a:spLocks noGrp="1"/>
          </p:cNvSpPr>
          <p:nvPr>
            <p:ph idx="1" hasCustomPrompt="1"/>
          </p:nvPr>
        </p:nvSpPr>
        <p:spPr>
          <a:xfrm>
            <a:off x="5875200" y="1296000"/>
            <a:ext cx="4920000" cy="4680000"/>
          </a:xfrm>
        </p:spPr>
        <p:txBody>
          <a:bodyPr lIns="0" tIns="0" rIns="0" bIns="0">
            <a:noAutofit/>
          </a:bodyPr>
          <a:lstStyle>
            <a:lvl1pPr>
              <a:lnSpc>
                <a:spcPct val="110000"/>
              </a:lnSpc>
              <a:spcAft>
                <a:spcPts val="1333"/>
              </a:spcAft>
              <a:defRPr>
                <a:latin typeface="+mj-lt"/>
              </a:defRPr>
            </a:lvl1pPr>
            <a:lvl2pPr>
              <a:lnSpc>
                <a:spcPct val="110000"/>
              </a:lnSpc>
              <a:spcAft>
                <a:spcPts val="1333"/>
              </a:spcAft>
              <a:defRPr>
                <a:latin typeface="+mj-lt"/>
              </a:defRPr>
            </a:lvl2pPr>
            <a:lvl3pPr>
              <a:lnSpc>
                <a:spcPct val="110000"/>
              </a:lnSpc>
              <a:spcAft>
                <a:spcPts val="1333"/>
              </a:spcAft>
              <a:defRPr>
                <a:latin typeface="+mj-lt"/>
              </a:defRPr>
            </a:lvl3pPr>
            <a:lvl4pPr>
              <a:lnSpc>
                <a:spcPct val="110000"/>
              </a:lnSpc>
              <a:spcAft>
                <a:spcPts val="1333"/>
              </a:spcAft>
              <a:defRPr/>
            </a:lvl4pPr>
            <a:lvl5pPr>
              <a:lnSpc>
                <a:spcPct val="110000"/>
              </a:lnSpc>
              <a:spcAft>
                <a:spcPts val="1333"/>
              </a:spcAft>
              <a:defRPr/>
            </a:lvl5pPr>
          </a:lstStyle>
          <a:p>
            <a:pPr lvl="0"/>
            <a:r>
              <a:rPr lang="nl-NL" dirty="0"/>
              <a:t>Klik om de modelstijlen te bewerken</a:t>
            </a:r>
          </a:p>
          <a:p>
            <a:pPr lvl="1"/>
            <a:r>
              <a:rPr lang="nl-NL" dirty="0"/>
              <a:t>Tweede niveau</a:t>
            </a:r>
          </a:p>
          <a:p>
            <a:pPr lvl="2"/>
            <a:r>
              <a:rPr lang="nl-NL" dirty="0"/>
              <a:t>Derde niveau</a:t>
            </a:r>
          </a:p>
        </p:txBody>
      </p:sp>
      <p:sp>
        <p:nvSpPr>
          <p:cNvPr id="9" name="Tijdelijke aanduiding voor afbeelding 2"/>
          <p:cNvSpPr>
            <a:spLocks noGrp="1"/>
          </p:cNvSpPr>
          <p:nvPr>
            <p:ph type="pic" idx="13"/>
          </p:nvPr>
        </p:nvSpPr>
        <p:spPr>
          <a:xfrm>
            <a:off x="715200" y="1296000"/>
            <a:ext cx="4920000" cy="4608000"/>
          </a:xfrm>
        </p:spPr>
        <p:txBody>
          <a:bodyPr/>
          <a:lstStyle>
            <a:lvl1pPr marL="0" indent="0">
              <a:buNone/>
              <a:defRPr sz="2533">
                <a:latin typeface="+mj-lt"/>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nl-NL"/>
              <a:t>Klik op het pictogram als u een afbeelding wilt toevoegen</a:t>
            </a:r>
            <a:endParaRPr lang="nl-NL" dirty="0"/>
          </a:p>
        </p:txBody>
      </p:sp>
    </p:spTree>
    <p:extLst>
      <p:ext uri="{BB962C8B-B14F-4D97-AF65-F5344CB8AC3E}">
        <p14:creationId xmlns:p14="http://schemas.microsoft.com/office/powerpoint/2010/main" val="2750546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Intro">
    <p:bg>
      <p:bgPr>
        <a:solidFill>
          <a:schemeClr val="bg1"/>
        </a:solidFill>
        <a:effectLst/>
      </p:bgPr>
    </p:bg>
    <p:spTree>
      <p:nvGrpSpPr>
        <p:cNvPr id="1" name=""/>
        <p:cNvGrpSpPr/>
        <p:nvPr/>
      </p:nvGrpSpPr>
      <p:grpSpPr>
        <a:xfrm>
          <a:off x="0" y="0"/>
          <a:ext cx="0" cy="0"/>
          <a:chOff x="0" y="0"/>
          <a:chExt cx="0" cy="0"/>
        </a:xfrm>
      </p:grpSpPr>
      <p:grpSp>
        <p:nvGrpSpPr>
          <p:cNvPr id="18" name="Instructie">
            <a:extLst>
              <a:ext uri="{FF2B5EF4-FFF2-40B4-BE49-F238E27FC236}">
                <a16:creationId xmlns:a16="http://schemas.microsoft.com/office/drawing/2014/main" id="{D5E8EF87-B02C-4C6C-90C8-D7C17E25FCC5}"/>
              </a:ext>
            </a:extLst>
          </p:cNvPr>
          <p:cNvGrpSpPr/>
          <p:nvPr userDrawn="1"/>
        </p:nvGrpSpPr>
        <p:grpSpPr>
          <a:xfrm>
            <a:off x="-3386461" y="0"/>
            <a:ext cx="3222791" cy="2238208"/>
            <a:chOff x="-3428327" y="4512342"/>
            <a:chExt cx="3222791" cy="2238208"/>
          </a:xfrm>
        </p:grpSpPr>
        <p:sp>
          <p:nvSpPr>
            <p:cNvPr id="19" name="Rechthoek 18">
              <a:extLst>
                <a:ext uri="{FF2B5EF4-FFF2-40B4-BE49-F238E27FC236}">
                  <a16:creationId xmlns:a16="http://schemas.microsoft.com/office/drawing/2014/main" id="{63EA60B4-85E3-4F49-9206-3E0CB959F555}"/>
                </a:ext>
              </a:extLst>
            </p:cNvPr>
            <p:cNvSpPr/>
            <p:nvPr userDrawn="1"/>
          </p:nvSpPr>
          <p:spPr>
            <a:xfrm>
              <a:off x="-3419345" y="4512342"/>
              <a:ext cx="3176012" cy="191611"/>
            </a:xfrm>
            <a:prstGeom prst="rect">
              <a:avLst/>
            </a:prstGeom>
            <a:noFill/>
            <a:ln w="25400" cap="flat" cmpd="sng" algn="ctr">
              <a:noFill/>
              <a:prstDash val="solid"/>
            </a:ln>
            <a:effectLst/>
          </p:spPr>
          <p:txBody>
            <a:bodyPr lIns="0" tIns="0" rIns="0" bIns="0" rtlCol="0" anchor="ctr"/>
            <a:lstStyle/>
            <a:p>
              <a:pPr marL="0" marR="0" lvl="0" indent="0" defTabSz="914377"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20" name="Rechte verbindingslijn 19">
              <a:extLst>
                <a:ext uri="{FF2B5EF4-FFF2-40B4-BE49-F238E27FC236}">
                  <a16:creationId xmlns:a16="http://schemas.microsoft.com/office/drawing/2014/main" id="{77C1EF7D-EFC8-447F-8B5D-929F29A96FB4}"/>
                </a:ext>
              </a:extLst>
            </p:cNvPr>
            <p:cNvCxnSpPr>
              <a:cxnSpLocks/>
            </p:cNvCxnSpPr>
            <p:nvPr userDrawn="1"/>
          </p:nvCxnSpPr>
          <p:spPr>
            <a:xfrm>
              <a:off x="-3419346" y="4778360"/>
              <a:ext cx="3176013" cy="0"/>
            </a:xfrm>
            <a:prstGeom prst="line">
              <a:avLst/>
            </a:prstGeom>
            <a:noFill/>
            <a:ln w="3175" cap="flat" cmpd="sng" algn="ctr">
              <a:solidFill>
                <a:schemeClr val="accent1"/>
              </a:solidFill>
              <a:prstDash val="solid"/>
            </a:ln>
            <a:effectLst/>
          </p:spPr>
        </p:cxnSp>
        <p:sp>
          <p:nvSpPr>
            <p:cNvPr id="21" name="Ovaal 20">
              <a:extLst>
                <a:ext uri="{FF2B5EF4-FFF2-40B4-BE49-F238E27FC236}">
                  <a16:creationId xmlns:a16="http://schemas.microsoft.com/office/drawing/2014/main" id="{E87DD442-5E0D-43FD-A7B2-815E2103B9E9}"/>
                </a:ext>
              </a:extLst>
            </p:cNvPr>
            <p:cNvSpPr/>
            <p:nvPr userDrawn="1"/>
          </p:nvSpPr>
          <p:spPr>
            <a:xfrm>
              <a:off x="-3428327" y="48930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22" name="Rechthoek 21">
              <a:extLst>
                <a:ext uri="{FF2B5EF4-FFF2-40B4-BE49-F238E27FC236}">
                  <a16:creationId xmlns:a16="http://schemas.microsoft.com/office/drawing/2014/main" id="{49AFB772-31D2-4D09-87E1-B7CC4FFC5DB2}"/>
                </a:ext>
              </a:extLst>
            </p:cNvPr>
            <p:cNvSpPr/>
            <p:nvPr userDrawn="1"/>
          </p:nvSpPr>
          <p:spPr>
            <a:xfrm>
              <a:off x="-3062646" y="4959088"/>
              <a:ext cx="2247687" cy="828200"/>
            </a:xfrm>
            <a:prstGeom prst="rect">
              <a:avLst/>
            </a:prstGeom>
            <a:noFill/>
            <a:ln w="25400" cap="flat" cmpd="sng" algn="ctr">
              <a:noFill/>
              <a:prstDash val="solid"/>
            </a:ln>
            <a:effectLst/>
          </p:spPr>
          <p:txBody>
            <a:bodyPr lIns="0" tIns="0" rIns="0" bIns="0"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nvoegen</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 </a:t>
              </a:r>
              <a:b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b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Kop- en voettekst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 </a:t>
              </a:r>
              <a:b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b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Vink de box voor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Voettekst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aan om deze zichtbaar te maken.</a:t>
              </a:r>
            </a:p>
          </p:txBody>
        </p:sp>
        <p:cxnSp>
          <p:nvCxnSpPr>
            <p:cNvPr id="23" name="Rechte verbindingslijn 22">
              <a:extLst>
                <a:ext uri="{FF2B5EF4-FFF2-40B4-BE49-F238E27FC236}">
                  <a16:creationId xmlns:a16="http://schemas.microsoft.com/office/drawing/2014/main" id="{DC8C399E-4AE3-44A0-8778-EC90420C6A16}"/>
                </a:ext>
              </a:extLst>
            </p:cNvPr>
            <p:cNvCxnSpPr>
              <a:cxnSpLocks/>
            </p:cNvCxnSpPr>
            <p:nvPr userDrawn="1"/>
          </p:nvCxnSpPr>
          <p:spPr>
            <a:xfrm>
              <a:off x="-3419346" y="5787288"/>
              <a:ext cx="3176013" cy="0"/>
            </a:xfrm>
            <a:prstGeom prst="line">
              <a:avLst/>
            </a:prstGeom>
            <a:noFill/>
            <a:ln w="3175" cap="flat" cmpd="sng" algn="ctr">
              <a:solidFill>
                <a:schemeClr val="accent1"/>
              </a:solidFill>
              <a:prstDash val="solid"/>
            </a:ln>
            <a:effectLst/>
          </p:spPr>
        </p:cxnSp>
        <p:sp>
          <p:nvSpPr>
            <p:cNvPr id="24" name="Ovaal 23">
              <a:extLst>
                <a:ext uri="{FF2B5EF4-FFF2-40B4-BE49-F238E27FC236}">
                  <a16:creationId xmlns:a16="http://schemas.microsoft.com/office/drawing/2014/main" id="{5101A021-9595-4403-AAC2-DBB328463133}"/>
                </a:ext>
              </a:extLst>
            </p:cNvPr>
            <p:cNvSpPr/>
            <p:nvPr userDrawn="1"/>
          </p:nvSpPr>
          <p:spPr>
            <a:xfrm>
              <a:off x="-3428327" y="59089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5" name="Rechthoek 24">
              <a:extLst>
                <a:ext uri="{FF2B5EF4-FFF2-40B4-BE49-F238E27FC236}">
                  <a16:creationId xmlns:a16="http://schemas.microsoft.com/office/drawing/2014/main" id="{A76E70CF-6246-444C-87EB-E324464EDA0F}"/>
                </a:ext>
              </a:extLst>
            </p:cNvPr>
            <p:cNvSpPr/>
            <p:nvPr userDrawn="1"/>
          </p:nvSpPr>
          <p:spPr>
            <a:xfrm>
              <a:off x="-3062645" y="5974980"/>
              <a:ext cx="2817996" cy="671331"/>
            </a:xfrm>
            <a:prstGeom prst="rect">
              <a:avLst/>
            </a:prstGeom>
            <a:noFill/>
            <a:ln w="25400" cap="flat" cmpd="sng" algn="ctr">
              <a:noFill/>
              <a:prstDash val="solid"/>
            </a:ln>
            <a:effectLst/>
          </p:spPr>
          <p:txBody>
            <a:bodyPr lIns="0" tIns="0" rIns="0" bIns="0"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Typ de gewenste voettekst in het </a:t>
              </a:r>
              <a:b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b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aangegeven tekstkader. </a:t>
              </a:r>
              <a:b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b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Klik vervolgens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Overal toepassen</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 </a:t>
              </a:r>
              <a:b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b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om de gegevens op elke slide toe te passen.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l-NL" sz="1000" b="1" i="0" u="none" strike="noStrike" kern="0" cap="none" spc="0" normalizeH="0" baseline="0" noProof="0" dirty="0">
                <a:ln>
                  <a:noFill/>
                </a:ln>
                <a:effectLst/>
                <a:uLnTx/>
                <a:uFillTx/>
                <a:latin typeface="+mn-lt"/>
                <a:ea typeface="+mn-ea"/>
                <a:cs typeface="Segoe UI Light" panose="020B0502040204020203" pitchFamily="34" charset="0"/>
              </a:endParaRPr>
            </a:p>
          </p:txBody>
        </p:sp>
        <p:cxnSp>
          <p:nvCxnSpPr>
            <p:cNvPr id="26" name="Rechte verbindingslijn 25">
              <a:extLst>
                <a:ext uri="{FF2B5EF4-FFF2-40B4-BE49-F238E27FC236}">
                  <a16:creationId xmlns:a16="http://schemas.microsoft.com/office/drawing/2014/main" id="{474FE3ED-3EC5-46D2-8BF1-9E695001801D}"/>
                </a:ext>
              </a:extLst>
            </p:cNvPr>
            <p:cNvCxnSpPr>
              <a:cxnSpLocks/>
            </p:cNvCxnSpPr>
            <p:nvPr userDrawn="1"/>
          </p:nvCxnSpPr>
          <p:spPr>
            <a:xfrm>
              <a:off x="-3419346" y="6750550"/>
              <a:ext cx="3176013" cy="0"/>
            </a:xfrm>
            <a:prstGeom prst="line">
              <a:avLst/>
            </a:prstGeom>
            <a:noFill/>
            <a:ln w="3175" cap="flat" cmpd="sng" algn="ctr">
              <a:solidFill>
                <a:schemeClr val="accent1"/>
              </a:solidFill>
              <a:prstDash val="solid"/>
            </a:ln>
            <a:effectLst/>
          </p:spPr>
        </p:cxnSp>
        <p:grpSp>
          <p:nvGrpSpPr>
            <p:cNvPr id="27" name="Groep 26">
              <a:extLst>
                <a:ext uri="{FF2B5EF4-FFF2-40B4-BE49-F238E27FC236}">
                  <a16:creationId xmlns:a16="http://schemas.microsoft.com/office/drawing/2014/main" id="{3ECD38D8-6580-42F2-95A1-2AFD451A5F19}"/>
                </a:ext>
              </a:extLst>
            </p:cNvPr>
            <p:cNvGrpSpPr/>
            <p:nvPr userDrawn="1"/>
          </p:nvGrpSpPr>
          <p:grpSpPr>
            <a:xfrm>
              <a:off x="-886669" y="4993966"/>
              <a:ext cx="681133" cy="750023"/>
              <a:chOff x="-910573" y="4987990"/>
              <a:chExt cx="681133" cy="750023"/>
            </a:xfrm>
          </p:grpSpPr>
          <p:grpSp>
            <p:nvGrpSpPr>
              <p:cNvPr id="29" name="Groep 28">
                <a:extLst>
                  <a:ext uri="{FF2B5EF4-FFF2-40B4-BE49-F238E27FC236}">
                    <a16:creationId xmlns:a16="http://schemas.microsoft.com/office/drawing/2014/main" id="{399AD2D2-8AF2-4610-BBAD-F7FC1EB9276B}"/>
                  </a:ext>
                </a:extLst>
              </p:cNvPr>
              <p:cNvGrpSpPr/>
              <p:nvPr userDrawn="1"/>
            </p:nvGrpSpPr>
            <p:grpSpPr>
              <a:xfrm>
                <a:off x="-713542" y="4987990"/>
                <a:ext cx="287071" cy="379107"/>
                <a:chOff x="-4050578" y="288410"/>
                <a:chExt cx="322125" cy="379107"/>
              </a:xfrm>
            </p:grpSpPr>
            <p:sp>
              <p:nvSpPr>
                <p:cNvPr id="32" name="Rechthoek met één afgeknipte en afgeronde hoek 47">
                  <a:extLst>
                    <a:ext uri="{FF2B5EF4-FFF2-40B4-BE49-F238E27FC236}">
                      <a16:creationId xmlns:a16="http://schemas.microsoft.com/office/drawing/2014/main" id="{43A6D2FC-3164-4919-8E6C-8EFCE3358913}"/>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a:ln>
                      <a:noFill/>
                    </a:ln>
                    <a:solidFill>
                      <a:prstClr val="white"/>
                    </a:solidFill>
                    <a:effectLst/>
                    <a:uLnTx/>
                    <a:uFillTx/>
                    <a:latin typeface="+mn-lt"/>
                    <a:ea typeface="+mn-ea"/>
                    <a:cs typeface="+mn-cs"/>
                  </a:endParaRPr>
                </a:p>
              </p:txBody>
            </p:sp>
            <p:sp>
              <p:nvSpPr>
                <p:cNvPr id="33" name="Rechthoekige driehoek 32">
                  <a:extLst>
                    <a:ext uri="{FF2B5EF4-FFF2-40B4-BE49-F238E27FC236}">
                      <a16:creationId xmlns:a16="http://schemas.microsoft.com/office/drawing/2014/main" id="{A1FB10E2-833B-4A59-A608-CD0D3ADFF6B1}"/>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a:ln>
                      <a:noFill/>
                    </a:ln>
                    <a:solidFill>
                      <a:prstClr val="white"/>
                    </a:solidFill>
                    <a:effectLst/>
                    <a:uLnTx/>
                    <a:uFillTx/>
                    <a:latin typeface="+mn-lt"/>
                    <a:ea typeface="+mn-ea"/>
                    <a:cs typeface="+mn-cs"/>
                  </a:endParaRPr>
                </a:p>
              </p:txBody>
            </p:sp>
            <p:sp>
              <p:nvSpPr>
                <p:cNvPr id="34" name="Rechthoek 33">
                  <a:extLst>
                    <a:ext uri="{FF2B5EF4-FFF2-40B4-BE49-F238E27FC236}">
                      <a16:creationId xmlns:a16="http://schemas.microsoft.com/office/drawing/2014/main" id="{B2E39825-570F-4F57-876F-6095E3E102BF}"/>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a:ln>
                      <a:noFill/>
                    </a:ln>
                    <a:solidFill>
                      <a:prstClr val="white"/>
                    </a:solidFill>
                    <a:effectLst/>
                    <a:uLnTx/>
                    <a:uFillTx/>
                    <a:latin typeface="+mn-lt"/>
                    <a:ea typeface="+mn-ea"/>
                    <a:cs typeface="+mn-cs"/>
                  </a:endParaRPr>
                </a:p>
              </p:txBody>
            </p:sp>
            <p:sp>
              <p:nvSpPr>
                <p:cNvPr id="35" name="Rechthoek 34">
                  <a:extLst>
                    <a:ext uri="{FF2B5EF4-FFF2-40B4-BE49-F238E27FC236}">
                      <a16:creationId xmlns:a16="http://schemas.microsoft.com/office/drawing/2014/main" id="{63A4E748-AD95-4386-A068-20C1DAB6317B}"/>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377" fontAlgn="auto">
                    <a:lnSpc>
                      <a:spcPct val="100000"/>
                    </a:lnSpc>
                    <a:spcBef>
                      <a:spcPts val="0"/>
                    </a:spcBef>
                    <a:spcAft>
                      <a:spcPts val="0"/>
                    </a:spcAft>
                    <a:buClrTx/>
                    <a:buSzTx/>
                    <a:buFontTx/>
                    <a:buNone/>
                    <a:tabLst/>
                  </a:pPr>
                  <a:endParaRPr kumimoji="0" lang="nl-NL" sz="1400" b="0" i="0" u="none" strike="noStrike" kern="0" cap="none" spc="0" normalizeH="0" baseline="0" noProof="0">
                    <a:ln>
                      <a:noFill/>
                    </a:ln>
                    <a:solidFill>
                      <a:prstClr val="white"/>
                    </a:solidFill>
                    <a:effectLst/>
                    <a:uLnTx/>
                    <a:uFillTx/>
                  </a:endParaRPr>
                </a:p>
              </p:txBody>
            </p:sp>
          </p:grpSp>
          <p:sp>
            <p:nvSpPr>
              <p:cNvPr id="31" name="Rechthoek 30">
                <a:extLst>
                  <a:ext uri="{FF2B5EF4-FFF2-40B4-BE49-F238E27FC236}">
                    <a16:creationId xmlns:a16="http://schemas.microsoft.com/office/drawing/2014/main" id="{C6833428-E8A1-4528-AAAA-ED03CB49B8B1}"/>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nl-NL" sz="7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sp>
        <p:nvSpPr>
          <p:cNvPr id="7" name="Tijdelijke aanduiding voor afbeelding 6">
            <a:extLst>
              <a:ext uri="{FF2B5EF4-FFF2-40B4-BE49-F238E27FC236}">
                <a16:creationId xmlns:a16="http://schemas.microsoft.com/office/drawing/2014/main" id="{22C8233F-3E7B-49DC-AC22-FB28BF26342E}"/>
              </a:ext>
            </a:extLst>
          </p:cNvPr>
          <p:cNvSpPr>
            <a:spLocks noGrp="1"/>
          </p:cNvSpPr>
          <p:nvPr userDrawn="1">
            <p:ph type="pic" sz="quarter" idx="35" hasCustomPrompt="1"/>
          </p:nvPr>
        </p:nvSpPr>
        <p:spPr>
          <a:xfrm>
            <a:off x="-1588" y="576263"/>
            <a:ext cx="11041063" cy="5148263"/>
          </a:xfrm>
          <a:solidFill>
            <a:schemeClr val="bg1">
              <a:lumMod val="95000"/>
            </a:schemeClr>
          </a:solidFill>
        </p:spPr>
        <p:txBody>
          <a:bodyPr vert="horz" lIns="0" tIns="2880000" rIns="0" bIns="0" rtlCol="0">
            <a:normAutofit/>
          </a:bodyPr>
          <a:lstStyle>
            <a:lvl1pPr marL="228594" indent="-228594" algn="ctr">
              <a:spcBef>
                <a:spcPts val="0"/>
              </a:spcBef>
              <a:spcAft>
                <a:spcPts val="0"/>
              </a:spcAft>
              <a:buFont typeface="+mj-lt"/>
              <a:buNone/>
              <a:defRPr lang="nl-NL" sz="1200" b="0" i="1">
                <a:solidFill>
                  <a:schemeClr val="tx1">
                    <a:lumMod val="65000"/>
                    <a:lumOff val="35000"/>
                  </a:schemeClr>
                </a:solidFill>
              </a:defRPr>
            </a:lvl1pPr>
          </a:lstStyle>
          <a:p>
            <a:pPr marL="228594" lvl="0" indent="-228594" algn="ctr"/>
            <a:r>
              <a:rPr lang="nl-NL" noProof="0"/>
              <a:t>Klik op het icoon om een </a:t>
            </a:r>
            <a:br>
              <a:rPr lang="nl-NL" noProof="0"/>
            </a:br>
            <a:r>
              <a:rPr lang="nl-NL" noProof="0"/>
              <a:t>afbeelding in te voegen</a:t>
            </a:r>
          </a:p>
        </p:txBody>
      </p:sp>
      <p:sp>
        <p:nvSpPr>
          <p:cNvPr id="6" name="Netwerkwolk">
            <a:extLst>
              <a:ext uri="{FF2B5EF4-FFF2-40B4-BE49-F238E27FC236}">
                <a16:creationId xmlns:a16="http://schemas.microsoft.com/office/drawing/2014/main" id="{1642FD30-3341-4B92-9526-2B7392D1CA37}"/>
              </a:ext>
            </a:extLst>
          </p:cNvPr>
          <p:cNvSpPr>
            <a:spLocks noGrp="1"/>
          </p:cNvSpPr>
          <p:nvPr userDrawn="1">
            <p:ph type="body" sz="quarter" idx="45"/>
          </p:nvPr>
        </p:nvSpPr>
        <p:spPr>
          <a:xfrm>
            <a:off x="-174236" y="743677"/>
            <a:ext cx="11120400" cy="4780800"/>
          </a:xfrm>
          <a:blipFill>
            <a:blip r:embed="rId2" cstate="screen">
              <a:extLst>
                <a:ext uri="{28A0092B-C50C-407E-A947-70E740481C1C}">
                  <a14:useLocalDpi xmlns:a14="http://schemas.microsoft.com/office/drawing/2010/main"/>
                </a:ext>
              </a:extLst>
            </a:blip>
            <a:srcRect/>
            <a:stretch>
              <a:fillRect t="10" b="10"/>
            </a:stretch>
          </a:blipFill>
        </p:spPr>
        <p:txBody>
          <a:bodyPr/>
          <a:lstStyle>
            <a:lvl1pPr marL="0" indent="0">
              <a:buNone/>
              <a:defRPr sz="133">
                <a:solidFill>
                  <a:schemeClr val="bg1"/>
                </a:solidFill>
              </a:defRPr>
            </a:lvl1pPr>
          </a:lstStyle>
          <a:p>
            <a:pPr lvl="0"/>
            <a:endParaRPr lang="nl-NL" noProof="0"/>
          </a:p>
        </p:txBody>
      </p:sp>
      <p:sp>
        <p:nvSpPr>
          <p:cNvPr id="3" name="Tijdelijke aanduiding voor tekst 2">
            <a:extLst>
              <a:ext uri="{FF2B5EF4-FFF2-40B4-BE49-F238E27FC236}">
                <a16:creationId xmlns:a16="http://schemas.microsoft.com/office/drawing/2014/main" id="{815D2346-2389-418D-A441-59E88FFEBE24}"/>
              </a:ext>
            </a:extLst>
          </p:cNvPr>
          <p:cNvSpPr>
            <a:spLocks noGrp="1"/>
          </p:cNvSpPr>
          <p:nvPr userDrawn="1">
            <p:ph type="body" sz="quarter" idx="31"/>
          </p:nvPr>
        </p:nvSpPr>
        <p:spPr>
          <a:xfrm>
            <a:off x="-972" y="0"/>
            <a:ext cx="12192971" cy="576000"/>
          </a:xfrm>
          <a:solidFill>
            <a:schemeClr val="bg1"/>
          </a:solidFill>
        </p:spPr>
        <p:txBody>
          <a:bodyPr/>
          <a:lstStyle>
            <a:lvl1pPr marL="0" indent="0">
              <a:buNone/>
              <a:defRPr sz="133">
                <a:solidFill>
                  <a:schemeClr val="bg1"/>
                </a:solidFill>
              </a:defRPr>
            </a:lvl1pPr>
          </a:lstStyle>
          <a:p>
            <a:pPr lvl="0"/>
            <a:endParaRPr lang="nl-NL" noProof="0"/>
          </a:p>
        </p:txBody>
      </p:sp>
      <p:sp>
        <p:nvSpPr>
          <p:cNvPr id="28" name="Tijdelijke aanduiding voor tekst 2">
            <a:extLst>
              <a:ext uri="{FF2B5EF4-FFF2-40B4-BE49-F238E27FC236}">
                <a16:creationId xmlns:a16="http://schemas.microsoft.com/office/drawing/2014/main" id="{7BDE5674-83BE-4E1D-873D-42FE9FEB8D5C}"/>
              </a:ext>
            </a:extLst>
          </p:cNvPr>
          <p:cNvSpPr>
            <a:spLocks noGrp="1"/>
          </p:cNvSpPr>
          <p:nvPr userDrawn="1">
            <p:ph type="body" sz="quarter" idx="32"/>
          </p:nvPr>
        </p:nvSpPr>
        <p:spPr>
          <a:xfrm>
            <a:off x="11040000" y="0"/>
            <a:ext cx="1152000" cy="6865200"/>
          </a:xfrm>
          <a:solidFill>
            <a:schemeClr val="bg1"/>
          </a:solidFill>
        </p:spPr>
        <p:txBody>
          <a:bodyPr/>
          <a:lstStyle>
            <a:lvl1pPr marL="0" indent="0">
              <a:buNone/>
              <a:defRPr sz="133">
                <a:solidFill>
                  <a:schemeClr val="bg1"/>
                </a:solidFill>
              </a:defRPr>
            </a:lvl1pPr>
          </a:lstStyle>
          <a:p>
            <a:pPr lvl="0"/>
            <a:endParaRPr lang="nl-NL" noProof="0"/>
          </a:p>
        </p:txBody>
      </p:sp>
      <p:sp>
        <p:nvSpPr>
          <p:cNvPr id="30" name="Tijdelijke aanduiding voor tekst 2">
            <a:extLst>
              <a:ext uri="{FF2B5EF4-FFF2-40B4-BE49-F238E27FC236}">
                <a16:creationId xmlns:a16="http://schemas.microsoft.com/office/drawing/2014/main" id="{ED88654C-2F09-42A2-8633-BAD63AF9F763}"/>
              </a:ext>
            </a:extLst>
          </p:cNvPr>
          <p:cNvSpPr>
            <a:spLocks noGrp="1"/>
          </p:cNvSpPr>
          <p:nvPr userDrawn="1">
            <p:ph type="body" sz="quarter" idx="33"/>
          </p:nvPr>
        </p:nvSpPr>
        <p:spPr>
          <a:xfrm rot="16200000">
            <a:off x="5520600" y="185400"/>
            <a:ext cx="1152000" cy="12193200"/>
          </a:xfrm>
          <a:solidFill>
            <a:schemeClr val="bg1"/>
          </a:solidFill>
        </p:spPr>
        <p:txBody>
          <a:bodyPr/>
          <a:lstStyle>
            <a:lvl1pPr marL="0" indent="0">
              <a:buNone/>
              <a:defRPr sz="133">
                <a:solidFill>
                  <a:schemeClr val="bg1"/>
                </a:solidFill>
              </a:defRPr>
            </a:lvl1pPr>
          </a:lstStyle>
          <a:p>
            <a:pPr lvl="0"/>
            <a:endParaRPr lang="nl-NL" noProof="0" dirty="0"/>
          </a:p>
        </p:txBody>
      </p:sp>
      <p:sp>
        <p:nvSpPr>
          <p:cNvPr id="15" name="Tijdelijke aanduiding voor tekst 3">
            <a:extLst>
              <a:ext uri="{FF2B5EF4-FFF2-40B4-BE49-F238E27FC236}">
                <a16:creationId xmlns:a16="http://schemas.microsoft.com/office/drawing/2014/main" id="{C5769161-168E-47A4-A813-C643609A9DC0}"/>
              </a:ext>
            </a:extLst>
          </p:cNvPr>
          <p:cNvSpPr>
            <a:spLocks noGrp="1"/>
          </p:cNvSpPr>
          <p:nvPr userDrawn="1">
            <p:ph type="body" sz="quarter" idx="28"/>
          </p:nvPr>
        </p:nvSpPr>
        <p:spPr>
          <a:xfrm>
            <a:off x="9709891" y="5452474"/>
            <a:ext cx="1891560" cy="800661"/>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sz="133"/>
            </a:lvl1pPr>
          </a:lstStyle>
          <a:p>
            <a:pPr lvl="0"/>
            <a:endParaRPr lang="nl-NL" noProof="0" dirty="0"/>
          </a:p>
        </p:txBody>
      </p:sp>
      <p:sp>
        <p:nvSpPr>
          <p:cNvPr id="17" name="Tijdelijke aanduiding voor tekst 15">
            <a:extLst>
              <a:ext uri="{FF2B5EF4-FFF2-40B4-BE49-F238E27FC236}">
                <a16:creationId xmlns:a16="http://schemas.microsoft.com/office/drawing/2014/main" id="{7D35ADBF-F5AF-4BEF-A048-07416BC1D671}"/>
              </a:ext>
            </a:extLst>
          </p:cNvPr>
          <p:cNvSpPr>
            <a:spLocks noGrp="1"/>
          </p:cNvSpPr>
          <p:nvPr userDrawn="1">
            <p:ph type="body" sz="quarter" idx="43" hasCustomPrompt="1"/>
          </p:nvPr>
        </p:nvSpPr>
        <p:spPr>
          <a:xfrm>
            <a:off x="740125" y="1001561"/>
            <a:ext cx="4524067" cy="1943515"/>
          </a:xfrm>
          <a:custGeom>
            <a:avLst/>
            <a:gdLst>
              <a:gd name="connsiteX0" fmla="*/ 71054 w 4524067"/>
              <a:gd name="connsiteY0" fmla="*/ 0 h 1943514"/>
              <a:gd name="connsiteX1" fmla="*/ 4453013 w 4524067"/>
              <a:gd name="connsiteY1" fmla="*/ 0 h 1943514"/>
              <a:gd name="connsiteX2" fmla="*/ 4524067 w 4524067"/>
              <a:gd name="connsiteY2" fmla="*/ 71054 h 1943514"/>
              <a:gd name="connsiteX3" fmla="*/ 4524067 w 4524067"/>
              <a:gd name="connsiteY3" fmla="*/ 1604261 h 1943514"/>
              <a:gd name="connsiteX4" fmla="*/ 374342 w 4524067"/>
              <a:gd name="connsiteY4" fmla="*/ 1604261 h 1943514"/>
              <a:gd name="connsiteX5" fmla="*/ 374342 w 4524067"/>
              <a:gd name="connsiteY5" fmla="*/ 1604495 h 1943514"/>
              <a:gd name="connsiteX6" fmla="*/ 372031 w 4524067"/>
              <a:gd name="connsiteY6" fmla="*/ 1604262 h 1943514"/>
              <a:gd name="connsiteX7" fmla="*/ 7555 w 4524067"/>
              <a:gd name="connsiteY7" fmla="*/ 1901319 h 1943514"/>
              <a:gd name="connsiteX8" fmla="*/ 3301 w 4524067"/>
              <a:gd name="connsiteY8" fmla="*/ 1943514 h 1943514"/>
              <a:gd name="connsiteX9" fmla="*/ 0 w 4524067"/>
              <a:gd name="connsiteY9" fmla="*/ 1935545 h 1943514"/>
              <a:gd name="connsiteX10" fmla="*/ 0 w 4524067"/>
              <a:gd name="connsiteY10" fmla="*/ 71054 h 1943514"/>
              <a:gd name="connsiteX11" fmla="*/ 71054 w 4524067"/>
              <a:gd name="connsiteY11"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524067 w 4524067"/>
              <a:gd name="connsiteY4" fmla="*/ 160426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524067 w 4524067"/>
              <a:gd name="connsiteY4" fmla="*/ 1604261 h 1943514"/>
              <a:gd name="connsiteX5" fmla="*/ 4481998 w 4524067"/>
              <a:gd name="connsiteY5" fmla="*/ 1606550 h 1943514"/>
              <a:gd name="connsiteX6" fmla="*/ 374342 w 4524067"/>
              <a:gd name="connsiteY6" fmla="*/ 1604261 h 1943514"/>
              <a:gd name="connsiteX7" fmla="*/ 374342 w 4524067"/>
              <a:gd name="connsiteY7" fmla="*/ 1604495 h 1943514"/>
              <a:gd name="connsiteX8" fmla="*/ 372031 w 4524067"/>
              <a:gd name="connsiteY8" fmla="*/ 1604262 h 1943514"/>
              <a:gd name="connsiteX9" fmla="*/ 7555 w 4524067"/>
              <a:gd name="connsiteY9" fmla="*/ 1901319 h 1943514"/>
              <a:gd name="connsiteX10" fmla="*/ 3301 w 4524067"/>
              <a:gd name="connsiteY10" fmla="*/ 1943514 h 1943514"/>
              <a:gd name="connsiteX11" fmla="*/ 0 w 4524067"/>
              <a:gd name="connsiteY11" fmla="*/ 1935545 h 1943514"/>
              <a:gd name="connsiteX12" fmla="*/ 0 w 4524067"/>
              <a:gd name="connsiteY12" fmla="*/ 71054 h 1943514"/>
              <a:gd name="connsiteX13" fmla="*/ 71054 w 4524067"/>
              <a:gd name="connsiteY13" fmla="*/ 0 h 1943514"/>
              <a:gd name="connsiteX0" fmla="*/ 71054 w 4799095"/>
              <a:gd name="connsiteY0" fmla="*/ 0 h 1943514"/>
              <a:gd name="connsiteX1" fmla="*/ 4453013 w 4799095"/>
              <a:gd name="connsiteY1" fmla="*/ 0 h 1943514"/>
              <a:gd name="connsiteX2" fmla="*/ 4524067 w 4799095"/>
              <a:gd name="connsiteY2" fmla="*/ 71054 h 1943514"/>
              <a:gd name="connsiteX3" fmla="*/ 4522480 w 4799095"/>
              <a:gd name="connsiteY3" fmla="*/ 1547019 h 1943514"/>
              <a:gd name="connsiteX4" fmla="*/ 4524067 w 4799095"/>
              <a:gd name="connsiteY4" fmla="*/ 1604261 h 1943514"/>
              <a:gd name="connsiteX5" fmla="*/ 4481998 w 4799095"/>
              <a:gd name="connsiteY5" fmla="*/ 1606550 h 1943514"/>
              <a:gd name="connsiteX6" fmla="*/ 374342 w 4799095"/>
              <a:gd name="connsiteY6" fmla="*/ 1604261 h 1943514"/>
              <a:gd name="connsiteX7" fmla="*/ 374342 w 4799095"/>
              <a:gd name="connsiteY7" fmla="*/ 1604495 h 1943514"/>
              <a:gd name="connsiteX8" fmla="*/ 372031 w 4799095"/>
              <a:gd name="connsiteY8" fmla="*/ 1604262 h 1943514"/>
              <a:gd name="connsiteX9" fmla="*/ 7555 w 4799095"/>
              <a:gd name="connsiteY9" fmla="*/ 1901319 h 1943514"/>
              <a:gd name="connsiteX10" fmla="*/ 3301 w 4799095"/>
              <a:gd name="connsiteY10" fmla="*/ 1943514 h 1943514"/>
              <a:gd name="connsiteX11" fmla="*/ 0 w 4799095"/>
              <a:gd name="connsiteY11" fmla="*/ 1935545 h 1943514"/>
              <a:gd name="connsiteX12" fmla="*/ 0 w 4799095"/>
              <a:gd name="connsiteY12" fmla="*/ 71054 h 1943514"/>
              <a:gd name="connsiteX13" fmla="*/ 71054 w 4799095"/>
              <a:gd name="connsiteY13" fmla="*/ 0 h 1943514"/>
              <a:gd name="connsiteX0" fmla="*/ 71054 w 4798479"/>
              <a:gd name="connsiteY0" fmla="*/ 0 h 1943514"/>
              <a:gd name="connsiteX1" fmla="*/ 4453013 w 4798479"/>
              <a:gd name="connsiteY1" fmla="*/ 0 h 1943514"/>
              <a:gd name="connsiteX2" fmla="*/ 4524067 w 4798479"/>
              <a:gd name="connsiteY2" fmla="*/ 71054 h 1943514"/>
              <a:gd name="connsiteX3" fmla="*/ 4522480 w 4798479"/>
              <a:gd name="connsiteY3" fmla="*/ 1547019 h 1943514"/>
              <a:gd name="connsiteX4" fmla="*/ 4481998 w 4798479"/>
              <a:gd name="connsiteY4" fmla="*/ 1606550 h 1943514"/>
              <a:gd name="connsiteX5" fmla="*/ 374342 w 4798479"/>
              <a:gd name="connsiteY5" fmla="*/ 1604261 h 1943514"/>
              <a:gd name="connsiteX6" fmla="*/ 374342 w 4798479"/>
              <a:gd name="connsiteY6" fmla="*/ 1604495 h 1943514"/>
              <a:gd name="connsiteX7" fmla="*/ 372031 w 4798479"/>
              <a:gd name="connsiteY7" fmla="*/ 1604262 h 1943514"/>
              <a:gd name="connsiteX8" fmla="*/ 7555 w 4798479"/>
              <a:gd name="connsiteY8" fmla="*/ 1901319 h 1943514"/>
              <a:gd name="connsiteX9" fmla="*/ 3301 w 4798479"/>
              <a:gd name="connsiteY9" fmla="*/ 1943514 h 1943514"/>
              <a:gd name="connsiteX10" fmla="*/ 0 w 4798479"/>
              <a:gd name="connsiteY10" fmla="*/ 1935545 h 1943514"/>
              <a:gd name="connsiteX11" fmla="*/ 0 w 4798479"/>
              <a:gd name="connsiteY11" fmla="*/ 71054 h 1943514"/>
              <a:gd name="connsiteX12" fmla="*/ 71054 w 4798479"/>
              <a:gd name="connsiteY12" fmla="*/ 0 h 1943514"/>
              <a:gd name="connsiteX0" fmla="*/ 71054 w 4801282"/>
              <a:gd name="connsiteY0" fmla="*/ 0 h 1943514"/>
              <a:gd name="connsiteX1" fmla="*/ 4453013 w 4801282"/>
              <a:gd name="connsiteY1" fmla="*/ 0 h 1943514"/>
              <a:gd name="connsiteX2" fmla="*/ 4524067 w 4801282"/>
              <a:gd name="connsiteY2" fmla="*/ 71054 h 1943514"/>
              <a:gd name="connsiteX3" fmla="*/ 4522480 w 4801282"/>
              <a:gd name="connsiteY3" fmla="*/ 1547019 h 1943514"/>
              <a:gd name="connsiteX4" fmla="*/ 4481998 w 4801282"/>
              <a:gd name="connsiteY4" fmla="*/ 1606550 h 1943514"/>
              <a:gd name="connsiteX5" fmla="*/ 374342 w 4801282"/>
              <a:gd name="connsiteY5" fmla="*/ 1604261 h 1943514"/>
              <a:gd name="connsiteX6" fmla="*/ 374342 w 4801282"/>
              <a:gd name="connsiteY6" fmla="*/ 1604495 h 1943514"/>
              <a:gd name="connsiteX7" fmla="*/ 372031 w 4801282"/>
              <a:gd name="connsiteY7" fmla="*/ 1604262 h 1943514"/>
              <a:gd name="connsiteX8" fmla="*/ 7555 w 4801282"/>
              <a:gd name="connsiteY8" fmla="*/ 1901319 h 1943514"/>
              <a:gd name="connsiteX9" fmla="*/ 3301 w 4801282"/>
              <a:gd name="connsiteY9" fmla="*/ 1943514 h 1943514"/>
              <a:gd name="connsiteX10" fmla="*/ 0 w 4801282"/>
              <a:gd name="connsiteY10" fmla="*/ 1935545 h 1943514"/>
              <a:gd name="connsiteX11" fmla="*/ 0 w 4801282"/>
              <a:gd name="connsiteY11" fmla="*/ 71054 h 1943514"/>
              <a:gd name="connsiteX12" fmla="*/ 71054 w 4801282"/>
              <a:gd name="connsiteY12" fmla="*/ 0 h 1943514"/>
              <a:gd name="connsiteX0" fmla="*/ 71054 w 4527104"/>
              <a:gd name="connsiteY0" fmla="*/ 0 h 1943514"/>
              <a:gd name="connsiteX1" fmla="*/ 4453013 w 4527104"/>
              <a:gd name="connsiteY1" fmla="*/ 0 h 1943514"/>
              <a:gd name="connsiteX2" fmla="*/ 4524067 w 4527104"/>
              <a:gd name="connsiteY2" fmla="*/ 71054 h 1943514"/>
              <a:gd name="connsiteX3" fmla="*/ 4522480 w 4527104"/>
              <a:gd name="connsiteY3" fmla="*/ 1547019 h 1943514"/>
              <a:gd name="connsiteX4" fmla="*/ 4481998 w 4527104"/>
              <a:gd name="connsiteY4" fmla="*/ 1606550 h 1943514"/>
              <a:gd name="connsiteX5" fmla="*/ 374342 w 4527104"/>
              <a:gd name="connsiteY5" fmla="*/ 1604261 h 1943514"/>
              <a:gd name="connsiteX6" fmla="*/ 374342 w 4527104"/>
              <a:gd name="connsiteY6" fmla="*/ 1604495 h 1943514"/>
              <a:gd name="connsiteX7" fmla="*/ 372031 w 4527104"/>
              <a:gd name="connsiteY7" fmla="*/ 1604262 h 1943514"/>
              <a:gd name="connsiteX8" fmla="*/ 7555 w 4527104"/>
              <a:gd name="connsiteY8" fmla="*/ 1901319 h 1943514"/>
              <a:gd name="connsiteX9" fmla="*/ 3301 w 4527104"/>
              <a:gd name="connsiteY9" fmla="*/ 1943514 h 1943514"/>
              <a:gd name="connsiteX10" fmla="*/ 0 w 4527104"/>
              <a:gd name="connsiteY10" fmla="*/ 1935545 h 1943514"/>
              <a:gd name="connsiteX11" fmla="*/ 0 w 4527104"/>
              <a:gd name="connsiteY11" fmla="*/ 71054 h 1943514"/>
              <a:gd name="connsiteX12" fmla="*/ 71054 w 4527104"/>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81998 w 4524067"/>
              <a:gd name="connsiteY4" fmla="*/ 1606550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81998 w 4524067"/>
              <a:gd name="connsiteY4" fmla="*/ 1606550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81998 w 4524067"/>
              <a:gd name="connsiteY4" fmla="*/ 1606550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16062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16062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16062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24067" h="1943514">
                <a:moveTo>
                  <a:pt x="71054" y="0"/>
                </a:moveTo>
                <a:lnTo>
                  <a:pt x="4453013" y="0"/>
                </a:lnTo>
                <a:cubicBezTo>
                  <a:pt x="4492255" y="0"/>
                  <a:pt x="4524067" y="31812"/>
                  <a:pt x="4524067" y="71054"/>
                </a:cubicBezTo>
                <a:cubicBezTo>
                  <a:pt x="4523538" y="552723"/>
                  <a:pt x="4522346" y="1479221"/>
                  <a:pt x="4522480" y="1516062"/>
                </a:cubicBezTo>
                <a:cubicBezTo>
                  <a:pt x="4522614" y="1552903"/>
                  <a:pt x="4525654" y="1606535"/>
                  <a:pt x="4458185" y="1608931"/>
                </a:cubicBezTo>
                <a:cubicBezTo>
                  <a:pt x="4390716" y="1611327"/>
                  <a:pt x="1735623" y="1605818"/>
                  <a:pt x="374342" y="1604261"/>
                </a:cubicBezTo>
                <a:lnTo>
                  <a:pt x="374342" y="1604495"/>
                </a:lnTo>
                <a:lnTo>
                  <a:pt x="372031" y="1604262"/>
                </a:lnTo>
                <a:cubicBezTo>
                  <a:pt x="192246" y="1604262"/>
                  <a:pt x="42246" y="1731789"/>
                  <a:pt x="7555" y="1901319"/>
                </a:cubicBezTo>
                <a:lnTo>
                  <a:pt x="3301" y="1943514"/>
                </a:lnTo>
                <a:lnTo>
                  <a:pt x="0" y="1935545"/>
                </a:lnTo>
                <a:lnTo>
                  <a:pt x="0" y="71054"/>
                </a:lnTo>
                <a:cubicBezTo>
                  <a:pt x="0" y="31812"/>
                  <a:pt x="31812" y="0"/>
                  <a:pt x="71054" y="0"/>
                </a:cubicBezTo>
                <a:close/>
              </a:path>
            </a:pathLst>
          </a:custGeom>
          <a:solidFill>
            <a:schemeClr val="bg2">
              <a:alpha val="85000"/>
            </a:schemeClr>
          </a:solidFill>
        </p:spPr>
        <p:txBody>
          <a:bodyPr wrap="square" lIns="360000" tIns="144000" rIns="360000" bIns="180000">
            <a:noAutofit/>
          </a:bodyPr>
          <a:lstStyle>
            <a:lvl1pPr marL="0" indent="0">
              <a:lnSpc>
                <a:spcPct val="110000"/>
              </a:lnSpc>
              <a:spcBef>
                <a:spcPts val="0"/>
              </a:spcBef>
              <a:spcAft>
                <a:spcPts val="0"/>
              </a:spcAft>
              <a:buFontTx/>
              <a:buNone/>
              <a:defRPr sz="40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lnSpc>
                <a:spcPct val="100000"/>
              </a:lnSpc>
              <a:defRPr sz="2400" b="0">
                <a:solidFill>
                  <a:schemeClr val="bg1"/>
                </a:solidFill>
              </a:defRPr>
            </a:lvl5pPr>
            <a:lvl9pPr>
              <a:defRPr sz="3600">
                <a:solidFill>
                  <a:schemeClr val="bg1"/>
                </a:solidFill>
              </a:defRPr>
            </a:lvl9pPr>
          </a:lstStyle>
          <a:p>
            <a:pPr lvl="0"/>
            <a:r>
              <a:rPr lang="nl-NL" noProof="0" dirty="0"/>
              <a:t>Klik om tekst in te voegen</a:t>
            </a:r>
          </a:p>
        </p:txBody>
      </p:sp>
      <p:sp>
        <p:nvSpPr>
          <p:cNvPr id="4" name="Tijdelijke aanduiding voor tekst 3">
            <a:extLst>
              <a:ext uri="{FF2B5EF4-FFF2-40B4-BE49-F238E27FC236}">
                <a16:creationId xmlns:a16="http://schemas.microsoft.com/office/drawing/2014/main" id="{B5843EA3-8D9E-4442-9E97-1352961F62DC}"/>
              </a:ext>
            </a:extLst>
          </p:cNvPr>
          <p:cNvSpPr>
            <a:spLocks noGrp="1"/>
          </p:cNvSpPr>
          <p:nvPr userDrawn="1">
            <p:ph type="body" sz="quarter" idx="44" hasCustomPrompt="1"/>
          </p:nvPr>
        </p:nvSpPr>
        <p:spPr>
          <a:xfrm>
            <a:off x="1112840" y="6047907"/>
            <a:ext cx="4151353" cy="205228"/>
          </a:xfrm>
        </p:spPr>
        <p:txBody>
          <a:bodyPr/>
          <a:lstStyle>
            <a:lvl1pPr marL="0" indent="0">
              <a:buFontTx/>
              <a:buNone/>
              <a:defRPr sz="1200" b="0">
                <a:solidFill>
                  <a:schemeClr val="tx2"/>
                </a:solidFill>
              </a:defRPr>
            </a:lvl1pPr>
          </a:lstStyle>
          <a:p>
            <a:r>
              <a:rPr lang="nl-NL" dirty="0"/>
              <a:t>Naam   l   Afdeling   l   Datum</a:t>
            </a:r>
          </a:p>
          <a:p>
            <a:endParaRPr lang="nl-NL" dirty="0"/>
          </a:p>
        </p:txBody>
      </p:sp>
      <p:grpSp>
        <p:nvGrpSpPr>
          <p:cNvPr id="10" name="Groep 9">
            <a:extLst>
              <a:ext uri="{FF2B5EF4-FFF2-40B4-BE49-F238E27FC236}">
                <a16:creationId xmlns:a16="http://schemas.microsoft.com/office/drawing/2014/main" id="{79B8A86C-D6F7-40A9-89EA-CFD4ACAC3BD6}"/>
              </a:ext>
            </a:extLst>
          </p:cNvPr>
          <p:cNvGrpSpPr/>
          <p:nvPr userDrawn="1"/>
        </p:nvGrpSpPr>
        <p:grpSpPr>
          <a:xfrm>
            <a:off x="12391602" y="-35634"/>
            <a:ext cx="3617468" cy="6855225"/>
            <a:chOff x="12391601" y="-35635"/>
            <a:chExt cx="3617468" cy="6855225"/>
          </a:xfrm>
        </p:grpSpPr>
        <p:sp>
          <p:nvSpPr>
            <p:cNvPr id="46" name="Rechthoek 45">
              <a:extLst>
                <a:ext uri="{FF2B5EF4-FFF2-40B4-BE49-F238E27FC236}">
                  <a16:creationId xmlns:a16="http://schemas.microsoft.com/office/drawing/2014/main" id="{DEA27E1C-D9A6-4B90-8A80-4671E58A201F}"/>
                </a:ext>
              </a:extLst>
            </p:cNvPr>
            <p:cNvSpPr/>
            <p:nvPr userDrawn="1"/>
          </p:nvSpPr>
          <p:spPr>
            <a:xfrm>
              <a:off x="12391601" y="-35635"/>
              <a:ext cx="3468814" cy="234791"/>
            </a:xfrm>
            <a:prstGeom prst="rect">
              <a:avLst/>
            </a:prstGeom>
            <a:noFill/>
            <a:ln w="25400" cap="flat" cmpd="sng" algn="ctr">
              <a:noFill/>
              <a:prstDash val="solid"/>
            </a:ln>
            <a:effectLst/>
          </p:spPr>
          <p:txBody>
            <a:bodyPr lIns="0" tIns="0" rIns="0" bIns="0" rtlCol="0" anchor="ctr"/>
            <a:lstStyle/>
            <a:p>
              <a:pPr marL="0" marR="0" lvl="0" indent="0" defTabSz="914377"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grpSp>
          <p:nvGrpSpPr>
            <p:cNvPr id="8" name="Groep 7">
              <a:extLst>
                <a:ext uri="{FF2B5EF4-FFF2-40B4-BE49-F238E27FC236}">
                  <a16:creationId xmlns:a16="http://schemas.microsoft.com/office/drawing/2014/main" id="{FCB88170-0EED-4E86-9437-47023B08C1DC}"/>
                </a:ext>
              </a:extLst>
            </p:cNvPr>
            <p:cNvGrpSpPr/>
            <p:nvPr userDrawn="1"/>
          </p:nvGrpSpPr>
          <p:grpSpPr>
            <a:xfrm>
              <a:off x="12391601" y="241635"/>
              <a:ext cx="3617468" cy="1668162"/>
              <a:chOff x="12391601" y="241635"/>
              <a:chExt cx="3617468" cy="1668162"/>
            </a:xfrm>
          </p:grpSpPr>
          <p:cxnSp>
            <p:nvCxnSpPr>
              <p:cNvPr id="48" name="Rechte verbindingslijn 47">
                <a:extLst>
                  <a:ext uri="{FF2B5EF4-FFF2-40B4-BE49-F238E27FC236}">
                    <a16:creationId xmlns:a16="http://schemas.microsoft.com/office/drawing/2014/main" id="{7C8C8D3C-5844-4239-AA65-BF3AEE5EA577}"/>
                  </a:ext>
                </a:extLst>
              </p:cNvPr>
              <p:cNvCxnSpPr>
                <a:cxnSpLocks/>
              </p:cNvCxnSpPr>
              <p:nvPr userDrawn="1"/>
            </p:nvCxnSpPr>
            <p:spPr>
              <a:xfrm>
                <a:off x="12397261" y="241635"/>
                <a:ext cx="3600000" cy="0"/>
              </a:xfrm>
              <a:prstGeom prst="line">
                <a:avLst/>
              </a:prstGeom>
              <a:noFill/>
              <a:ln w="3175" cap="flat" cmpd="sng" algn="ctr">
                <a:solidFill>
                  <a:schemeClr val="accent1"/>
                </a:solidFill>
                <a:prstDash val="solid"/>
              </a:ln>
              <a:effectLst/>
            </p:spPr>
          </p:cxnSp>
          <p:sp>
            <p:nvSpPr>
              <p:cNvPr id="55" name="Ovaal 54">
                <a:extLst>
                  <a:ext uri="{FF2B5EF4-FFF2-40B4-BE49-F238E27FC236}">
                    <a16:creationId xmlns:a16="http://schemas.microsoft.com/office/drawing/2014/main" id="{DF83F404-BBBA-47D2-9082-856826C9D794}"/>
                  </a:ext>
                </a:extLst>
              </p:cNvPr>
              <p:cNvSpPr/>
              <p:nvPr userDrawn="1"/>
            </p:nvSpPr>
            <p:spPr>
              <a:xfrm>
                <a:off x="12391601" y="35407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56" name="Rechthoek 55">
                <a:extLst>
                  <a:ext uri="{FF2B5EF4-FFF2-40B4-BE49-F238E27FC236}">
                    <a16:creationId xmlns:a16="http://schemas.microsoft.com/office/drawing/2014/main" id="{A91BE3D7-1799-4334-93C2-5612154247B4}"/>
                  </a:ext>
                </a:extLst>
              </p:cNvPr>
              <p:cNvSpPr/>
              <p:nvPr userDrawn="1"/>
            </p:nvSpPr>
            <p:spPr>
              <a:xfrm>
                <a:off x="12757282" y="420133"/>
                <a:ext cx="3251787" cy="1410265"/>
              </a:xfrm>
              <a:prstGeom prst="rect">
                <a:avLst/>
              </a:prstGeom>
              <a:noFill/>
              <a:ln w="25400" cap="flat" cmpd="sng" algn="ctr">
                <a:noFill/>
                <a:prstDash val="solid"/>
              </a:ln>
              <a:effectLst/>
            </p:spPr>
            <p:txBody>
              <a:bodyPr lIns="0" tIns="0" rIns="0" bIns="0" rtlCol="0" anchor="t"/>
              <a:lstStyle/>
              <a:p>
                <a:pPr marL="0" marR="0" lvl="0" indent="0" defTabSz="914377"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Open eerst het selectievenster.</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´Selecteren´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vervolgens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´Selectievenster´</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netwerkwolk en bekijk in het selectievenster welke laag dit is. </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(PowerPoint highlight de geselecteerde laag) </a:t>
                </a:r>
                <a:b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         </a:t>
                </a:r>
                <a:b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         </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vervolgens op het oog-icoontje</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achter de laag om deze tijdelijk uit te zetten.</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58" name="Groep 57">
                <a:extLst>
                  <a:ext uri="{FF2B5EF4-FFF2-40B4-BE49-F238E27FC236}">
                    <a16:creationId xmlns:a16="http://schemas.microsoft.com/office/drawing/2014/main" id="{8B27E3A5-843B-4067-A9CE-BC4709846780}"/>
                  </a:ext>
                </a:extLst>
              </p:cNvPr>
              <p:cNvGrpSpPr/>
              <p:nvPr userDrawn="1"/>
            </p:nvGrpSpPr>
            <p:grpSpPr>
              <a:xfrm>
                <a:off x="12773230" y="1624827"/>
                <a:ext cx="299393" cy="284970"/>
                <a:chOff x="7542034" y="2022159"/>
                <a:chExt cx="1015112" cy="966198"/>
              </a:xfrm>
            </p:grpSpPr>
            <p:grpSp>
              <p:nvGrpSpPr>
                <p:cNvPr id="119" name="Groep 118">
                  <a:extLst>
                    <a:ext uri="{FF2B5EF4-FFF2-40B4-BE49-F238E27FC236}">
                      <a16:creationId xmlns:a16="http://schemas.microsoft.com/office/drawing/2014/main" id="{D5509482-8AF2-45D8-B3A6-4B766E1DD210}"/>
                    </a:ext>
                  </a:extLst>
                </p:cNvPr>
                <p:cNvGrpSpPr/>
                <p:nvPr userDrawn="1"/>
              </p:nvGrpSpPr>
              <p:grpSpPr>
                <a:xfrm>
                  <a:off x="7542034" y="2022159"/>
                  <a:ext cx="1015112" cy="690272"/>
                  <a:chOff x="7542034" y="2022159"/>
                  <a:chExt cx="1015112" cy="690272"/>
                </a:xfrm>
              </p:grpSpPr>
              <p:sp>
                <p:nvSpPr>
                  <p:cNvPr id="122" name="Rechthoek 121">
                    <a:extLst>
                      <a:ext uri="{FF2B5EF4-FFF2-40B4-BE49-F238E27FC236}">
                        <a16:creationId xmlns:a16="http://schemas.microsoft.com/office/drawing/2014/main" id="{4BB91B61-FC02-42A4-8065-99CDA902C7E3}"/>
                      </a:ext>
                    </a:extLst>
                  </p:cNvPr>
                  <p:cNvSpPr/>
                  <p:nvPr userDrawn="1"/>
                </p:nvSpPr>
                <p:spPr>
                  <a:xfrm>
                    <a:off x="7542034" y="2043689"/>
                    <a:ext cx="972767" cy="668742"/>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3" name="Rechthoek 122">
                    <a:extLst>
                      <a:ext uri="{FF2B5EF4-FFF2-40B4-BE49-F238E27FC236}">
                        <a16:creationId xmlns:a16="http://schemas.microsoft.com/office/drawing/2014/main" id="{4BE7A660-1673-4A09-BD1A-68FA3FCE2037}"/>
                      </a:ext>
                    </a:extLst>
                  </p:cNvPr>
                  <p:cNvSpPr/>
                  <p:nvPr userDrawn="1"/>
                </p:nvSpPr>
                <p:spPr>
                  <a:xfrm>
                    <a:off x="8509014" y="2022159"/>
                    <a:ext cx="48132" cy="668742"/>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20" name="Boog 119">
                  <a:extLst>
                    <a:ext uri="{FF2B5EF4-FFF2-40B4-BE49-F238E27FC236}">
                      <a16:creationId xmlns:a16="http://schemas.microsoft.com/office/drawing/2014/main" id="{61F7DF53-F11C-41F0-BC8B-E7F933CB3B3A}"/>
                    </a:ext>
                  </a:extLst>
                </p:cNvPr>
                <p:cNvSpPr/>
                <p:nvPr userDrawn="1"/>
              </p:nvSpPr>
              <p:spPr>
                <a:xfrm rot="16200000">
                  <a:off x="7636338" y="2186105"/>
                  <a:ext cx="767719" cy="836785"/>
                </a:xfrm>
                <a:prstGeom prst="arc">
                  <a:avLst>
                    <a:gd name="adj1" fmla="val 18016347"/>
                    <a:gd name="adj2" fmla="val 3442896"/>
                  </a:avLst>
                </a:prstGeom>
                <a:noFill/>
                <a:ln w="28575" cap="rnd" cmpd="sng" algn="ctr">
                  <a:solidFill>
                    <a:srgbClr val="5C5C5C"/>
                  </a:solidFill>
                  <a:prstDash val="solid"/>
                </a:ln>
                <a:effectLst/>
              </p:spPr>
              <p:txBody>
                <a:bodyPr rtlCol="0" anchor="ctr"/>
                <a:lstStyle/>
                <a:p>
                  <a:pPr algn="ctr"/>
                  <a:endParaRPr lang="nl-NL" sz="1800" noProof="0"/>
                </a:p>
              </p:txBody>
            </p:sp>
            <p:sp>
              <p:nvSpPr>
                <p:cNvPr id="121" name="Ovaal 120">
                  <a:extLst>
                    <a:ext uri="{FF2B5EF4-FFF2-40B4-BE49-F238E27FC236}">
                      <a16:creationId xmlns:a16="http://schemas.microsoft.com/office/drawing/2014/main" id="{495C4472-BBCC-4532-9CA5-E4DDD0871AA0}"/>
                    </a:ext>
                  </a:extLst>
                </p:cNvPr>
                <p:cNvSpPr/>
                <p:nvPr userDrawn="1"/>
              </p:nvSpPr>
              <p:spPr>
                <a:xfrm>
                  <a:off x="7932003" y="2329618"/>
                  <a:ext cx="176387" cy="176382"/>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09" name="Meer informatie">
              <a:extLst>
                <a:ext uri="{FF2B5EF4-FFF2-40B4-BE49-F238E27FC236}">
                  <a16:creationId xmlns:a16="http://schemas.microsoft.com/office/drawing/2014/main" id="{D35736F3-20B4-4733-AE30-7FB1E8DABEA5}"/>
                </a:ext>
              </a:extLst>
            </p:cNvPr>
            <p:cNvGrpSpPr/>
            <p:nvPr userDrawn="1"/>
          </p:nvGrpSpPr>
          <p:grpSpPr>
            <a:xfrm>
              <a:off x="12396764" y="6036317"/>
              <a:ext cx="3600499" cy="783273"/>
              <a:chOff x="-3741486" y="3386444"/>
              <a:chExt cx="3600499" cy="783273"/>
            </a:xfrm>
          </p:grpSpPr>
          <p:sp>
            <p:nvSpPr>
              <p:cNvPr id="255" name="Freeform 101">
                <a:extLst>
                  <a:ext uri="{FF2B5EF4-FFF2-40B4-BE49-F238E27FC236}">
                    <a16:creationId xmlns:a16="http://schemas.microsoft.com/office/drawing/2014/main" id="{2AD8D760-9F00-4C1A-A5D1-9B95E71CFD2F}"/>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56" name="Rechthoek 255">
                <a:extLst>
                  <a:ext uri="{FF2B5EF4-FFF2-40B4-BE49-F238E27FC236}">
                    <a16:creationId xmlns:a16="http://schemas.microsoft.com/office/drawing/2014/main" id="{B994F100-F741-4975-ADB9-1B4A3B6A1573}"/>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377"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57" name="Rechte verbindingslijn 256">
                <a:extLst>
                  <a:ext uri="{FF2B5EF4-FFF2-40B4-BE49-F238E27FC236}">
                    <a16:creationId xmlns:a16="http://schemas.microsoft.com/office/drawing/2014/main" id="{E5DD7170-41D4-41DD-97E1-689CEB155DCA}"/>
                  </a:ext>
                </a:extLst>
              </p:cNvPr>
              <p:cNvCxnSpPr>
                <a:cxnSpLocks/>
              </p:cNvCxnSpPr>
              <p:nvPr userDrawn="1"/>
            </p:nvCxnSpPr>
            <p:spPr>
              <a:xfrm>
                <a:off x="-3740987" y="4169717"/>
                <a:ext cx="3600000" cy="0"/>
              </a:xfrm>
              <a:prstGeom prst="line">
                <a:avLst/>
              </a:prstGeom>
              <a:noFill/>
              <a:ln w="3175" cap="flat" cmpd="sng" algn="ctr">
                <a:solidFill>
                  <a:schemeClr val="accent1"/>
                </a:solidFill>
                <a:prstDash val="solid"/>
              </a:ln>
              <a:effectLst/>
            </p:spPr>
          </p:cxnSp>
        </p:grpSp>
        <p:sp>
          <p:nvSpPr>
            <p:cNvPr id="211" name="Ovaal 210">
              <a:extLst>
                <a:ext uri="{FF2B5EF4-FFF2-40B4-BE49-F238E27FC236}">
                  <a16:creationId xmlns:a16="http://schemas.microsoft.com/office/drawing/2014/main" id="{046646EE-8BDB-49D2-AD72-7BBD1EC1CFF8}"/>
                </a:ext>
              </a:extLst>
            </p:cNvPr>
            <p:cNvSpPr/>
            <p:nvPr userDrawn="1"/>
          </p:nvSpPr>
          <p:spPr>
            <a:xfrm>
              <a:off x="12391601" y="203316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cxnSp>
          <p:nvCxnSpPr>
            <p:cNvPr id="212" name="Rechte verbindingslijn 211">
              <a:extLst>
                <a:ext uri="{FF2B5EF4-FFF2-40B4-BE49-F238E27FC236}">
                  <a16:creationId xmlns:a16="http://schemas.microsoft.com/office/drawing/2014/main" id="{F489E8D7-CD43-4AD2-8108-95715E6ABC12}"/>
                </a:ext>
              </a:extLst>
            </p:cNvPr>
            <p:cNvCxnSpPr>
              <a:cxnSpLocks/>
            </p:cNvCxnSpPr>
            <p:nvPr userDrawn="1"/>
          </p:nvCxnSpPr>
          <p:spPr>
            <a:xfrm>
              <a:off x="12397261" y="1956967"/>
              <a:ext cx="3600000" cy="0"/>
            </a:xfrm>
            <a:prstGeom prst="line">
              <a:avLst/>
            </a:prstGeom>
            <a:noFill/>
            <a:ln w="3175" cap="flat" cmpd="sng" algn="ctr">
              <a:solidFill>
                <a:schemeClr val="accent1"/>
              </a:solidFill>
              <a:prstDash val="solid"/>
            </a:ln>
            <a:effectLst/>
          </p:spPr>
        </p:cxnSp>
        <p:cxnSp>
          <p:nvCxnSpPr>
            <p:cNvPr id="213" name="Rechte verbindingslijn 212">
              <a:extLst>
                <a:ext uri="{FF2B5EF4-FFF2-40B4-BE49-F238E27FC236}">
                  <a16:creationId xmlns:a16="http://schemas.microsoft.com/office/drawing/2014/main" id="{E7E12468-AB4D-4ED7-B21D-78098813419B}"/>
                </a:ext>
              </a:extLst>
            </p:cNvPr>
            <p:cNvCxnSpPr>
              <a:cxnSpLocks/>
            </p:cNvCxnSpPr>
            <p:nvPr userDrawn="1"/>
          </p:nvCxnSpPr>
          <p:spPr>
            <a:xfrm>
              <a:off x="12397261" y="3168410"/>
              <a:ext cx="3600000" cy="0"/>
            </a:xfrm>
            <a:prstGeom prst="line">
              <a:avLst/>
            </a:prstGeom>
            <a:noFill/>
            <a:ln w="3175" cap="flat" cmpd="sng" algn="ctr">
              <a:solidFill>
                <a:schemeClr val="accent1"/>
              </a:solidFill>
              <a:prstDash val="solid"/>
            </a:ln>
            <a:effectLst/>
          </p:spPr>
        </p:cxnSp>
        <p:sp>
          <p:nvSpPr>
            <p:cNvPr id="214" name="Rechthoek 213">
              <a:extLst>
                <a:ext uri="{FF2B5EF4-FFF2-40B4-BE49-F238E27FC236}">
                  <a16:creationId xmlns:a16="http://schemas.microsoft.com/office/drawing/2014/main" id="{FE41AF1B-B694-44A9-AFAF-1CAD03433E0F}"/>
                </a:ext>
              </a:extLst>
            </p:cNvPr>
            <p:cNvSpPr/>
            <p:nvPr userDrawn="1"/>
          </p:nvSpPr>
          <p:spPr>
            <a:xfrm>
              <a:off x="12757281" y="2023029"/>
              <a:ext cx="3251787" cy="595423"/>
            </a:xfrm>
            <a:prstGeom prst="rect">
              <a:avLst/>
            </a:prstGeom>
            <a:noFill/>
            <a:ln w="25400" cap="flat" cmpd="sng" algn="ctr">
              <a:noFill/>
              <a:prstDash val="solid"/>
            </a:ln>
            <a:effectLst/>
          </p:spPr>
          <p:txBody>
            <a:bodyPr lIns="0" tIns="0" rIns="0" bIns="0" rtlCol="0" anchor="t"/>
            <a:lstStyle/>
            <a:p>
              <a:pPr marL="0" marR="0" lvl="0" indent="0" defTabSz="914377"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afbeelding door deze te selecteren en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´Delete´-toets </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 drukken. Klik dan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215" name="Rechte verbindingslijn 214">
              <a:extLst>
                <a:ext uri="{FF2B5EF4-FFF2-40B4-BE49-F238E27FC236}">
                  <a16:creationId xmlns:a16="http://schemas.microsoft.com/office/drawing/2014/main" id="{59561620-3A70-4036-A16E-CC5D325876C6}"/>
                </a:ext>
              </a:extLst>
            </p:cNvPr>
            <p:cNvCxnSpPr>
              <a:cxnSpLocks/>
            </p:cNvCxnSpPr>
            <p:nvPr userDrawn="1"/>
          </p:nvCxnSpPr>
          <p:spPr>
            <a:xfrm>
              <a:off x="12397261" y="5918434"/>
              <a:ext cx="3600000" cy="0"/>
            </a:xfrm>
            <a:prstGeom prst="line">
              <a:avLst/>
            </a:prstGeom>
            <a:noFill/>
            <a:ln w="3175" cap="flat" cmpd="sng" algn="ctr">
              <a:solidFill>
                <a:schemeClr val="accent1"/>
              </a:solidFill>
              <a:prstDash val="solid"/>
            </a:ln>
            <a:effectLst/>
          </p:spPr>
        </p:cxnSp>
        <p:sp>
          <p:nvSpPr>
            <p:cNvPr id="216" name="Ovaal 215">
              <a:extLst>
                <a:ext uri="{FF2B5EF4-FFF2-40B4-BE49-F238E27FC236}">
                  <a16:creationId xmlns:a16="http://schemas.microsoft.com/office/drawing/2014/main" id="{E3D1497A-BCA8-4AA9-A95E-A51CB481D7DC}"/>
                </a:ext>
              </a:extLst>
            </p:cNvPr>
            <p:cNvSpPr/>
            <p:nvPr userDrawn="1"/>
          </p:nvSpPr>
          <p:spPr>
            <a:xfrm>
              <a:off x="12391601" y="329687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217" name="Rechthoek 216">
              <a:extLst>
                <a:ext uri="{FF2B5EF4-FFF2-40B4-BE49-F238E27FC236}">
                  <a16:creationId xmlns:a16="http://schemas.microsoft.com/office/drawing/2014/main" id="{50497EFF-FCE1-4AD2-A237-C9767DBF2AC7}"/>
                </a:ext>
              </a:extLst>
            </p:cNvPr>
            <p:cNvSpPr/>
            <p:nvPr userDrawn="1"/>
          </p:nvSpPr>
          <p:spPr>
            <a:xfrm>
              <a:off x="12757282" y="3362938"/>
              <a:ext cx="2817995" cy="318048"/>
            </a:xfrm>
            <a:prstGeom prst="rect">
              <a:avLst/>
            </a:prstGeom>
            <a:noFill/>
            <a:ln w="25400" cap="flat" cmpd="sng" algn="ctr">
              <a:noFill/>
              <a:prstDash val="solid"/>
            </a:ln>
            <a:effectLst/>
          </p:spPr>
          <p:txBody>
            <a:bodyPr lIns="0" tIns="0" rIns="0" bIns="0" rtlCol="0" anchor="t"/>
            <a:lstStyle/>
            <a:p>
              <a:pPr marL="0" marR="0" lvl="0" indent="0" defTabSz="914377"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218" name="Groep 217">
              <a:extLst>
                <a:ext uri="{FF2B5EF4-FFF2-40B4-BE49-F238E27FC236}">
                  <a16:creationId xmlns:a16="http://schemas.microsoft.com/office/drawing/2014/main" id="{128B55AF-DB3B-41B1-9356-146D7560EB97}"/>
                </a:ext>
              </a:extLst>
            </p:cNvPr>
            <p:cNvGrpSpPr/>
            <p:nvPr userDrawn="1"/>
          </p:nvGrpSpPr>
          <p:grpSpPr>
            <a:xfrm>
              <a:off x="12757282" y="3775027"/>
              <a:ext cx="825500" cy="209550"/>
              <a:chOff x="13504624" y="2482850"/>
              <a:chExt cx="825500" cy="209550"/>
            </a:xfrm>
          </p:grpSpPr>
          <p:sp>
            <p:nvSpPr>
              <p:cNvPr id="252" name="Rechthoek 251">
                <a:extLst>
                  <a:ext uri="{FF2B5EF4-FFF2-40B4-BE49-F238E27FC236}">
                    <a16:creationId xmlns:a16="http://schemas.microsoft.com/office/drawing/2014/main" id="{B706CE8A-091C-43E1-9BAE-5DCC2A5630B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253" name="Rechte verbindingslijn 252">
                <a:extLst>
                  <a:ext uri="{FF2B5EF4-FFF2-40B4-BE49-F238E27FC236}">
                    <a16:creationId xmlns:a16="http://schemas.microsoft.com/office/drawing/2014/main" id="{AC7923D8-F5D6-4386-93B2-97469F5AD52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54" name="Gelijkbenige driehoek 253">
                <a:extLst>
                  <a:ext uri="{FF2B5EF4-FFF2-40B4-BE49-F238E27FC236}">
                    <a16:creationId xmlns:a16="http://schemas.microsoft.com/office/drawing/2014/main" id="{347F372E-0700-4304-8D50-2CDD0B71C0F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219" name="Groep 218">
              <a:extLst>
                <a:ext uri="{FF2B5EF4-FFF2-40B4-BE49-F238E27FC236}">
                  <a16:creationId xmlns:a16="http://schemas.microsoft.com/office/drawing/2014/main" id="{E6219F9E-D1EA-405D-A134-69A40DEEDCF9}"/>
                </a:ext>
              </a:extLst>
            </p:cNvPr>
            <p:cNvGrpSpPr/>
            <p:nvPr userDrawn="1"/>
          </p:nvGrpSpPr>
          <p:grpSpPr>
            <a:xfrm>
              <a:off x="12757282" y="2806349"/>
              <a:ext cx="294789" cy="318837"/>
              <a:chOff x="14466489" y="1001519"/>
              <a:chExt cx="290627" cy="314336"/>
            </a:xfrm>
          </p:grpSpPr>
          <p:sp>
            <p:nvSpPr>
              <p:cNvPr id="246" name="Rechthoek 245">
                <a:extLst>
                  <a:ext uri="{FF2B5EF4-FFF2-40B4-BE49-F238E27FC236}">
                    <a16:creationId xmlns:a16="http://schemas.microsoft.com/office/drawing/2014/main" id="{7BA0AFFA-BB09-4A96-A030-334E070DBCB2}"/>
                  </a:ext>
                </a:extLst>
              </p:cNvPr>
              <p:cNvSpPr/>
              <p:nvPr userDrawn="1"/>
            </p:nvSpPr>
            <p:spPr>
              <a:xfrm>
                <a:off x="14466489" y="1001519"/>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47" name="Ovaal 246">
                <a:extLst>
                  <a:ext uri="{FF2B5EF4-FFF2-40B4-BE49-F238E27FC236}">
                    <a16:creationId xmlns:a16="http://schemas.microsoft.com/office/drawing/2014/main" id="{EBDE3D0A-495A-46F0-9372-AFD0828B593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48" name="Vrije vorm: vorm 247">
                <a:extLst>
                  <a:ext uri="{FF2B5EF4-FFF2-40B4-BE49-F238E27FC236}">
                    <a16:creationId xmlns:a16="http://schemas.microsoft.com/office/drawing/2014/main" id="{C1E387BB-D6C9-4360-A9CB-14E142EE750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49" name="Rechthoek: afgeronde hoeken 248">
                <a:extLst>
                  <a:ext uri="{FF2B5EF4-FFF2-40B4-BE49-F238E27FC236}">
                    <a16:creationId xmlns:a16="http://schemas.microsoft.com/office/drawing/2014/main" id="{605ADD33-8C54-4D29-B23C-FE1FBFD3C217}"/>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250" name="Rechte verbindingslijn 249">
                <a:extLst>
                  <a:ext uri="{FF2B5EF4-FFF2-40B4-BE49-F238E27FC236}">
                    <a16:creationId xmlns:a16="http://schemas.microsoft.com/office/drawing/2014/main" id="{6AF6ECB9-0E7B-4E4B-A13C-41EA21C69975}"/>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51" name="Rechte verbindingslijn 250">
                <a:extLst>
                  <a:ext uri="{FF2B5EF4-FFF2-40B4-BE49-F238E27FC236}">
                    <a16:creationId xmlns:a16="http://schemas.microsoft.com/office/drawing/2014/main" id="{F0A24998-0971-4E64-BF60-3E84C6F595AD}"/>
                  </a:ext>
                </a:extLst>
              </p:cNvPr>
              <p:cNvCxnSpPr>
                <a:cxnSpLocks/>
                <a:stCxn id="249"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20" name="Ovaal 219">
              <a:extLst>
                <a:ext uri="{FF2B5EF4-FFF2-40B4-BE49-F238E27FC236}">
                  <a16:creationId xmlns:a16="http://schemas.microsoft.com/office/drawing/2014/main" id="{E8D1DFBF-EC81-47F3-93A2-6FCACD7430CA}"/>
                </a:ext>
              </a:extLst>
            </p:cNvPr>
            <p:cNvSpPr/>
            <p:nvPr userDrawn="1"/>
          </p:nvSpPr>
          <p:spPr>
            <a:xfrm>
              <a:off x="12391601" y="420842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221" name="Rechthoek 220">
              <a:extLst>
                <a:ext uri="{FF2B5EF4-FFF2-40B4-BE49-F238E27FC236}">
                  <a16:creationId xmlns:a16="http://schemas.microsoft.com/office/drawing/2014/main" id="{82863B15-100E-4E90-B3F3-1BE66BF2ACE6}"/>
                </a:ext>
              </a:extLst>
            </p:cNvPr>
            <p:cNvSpPr/>
            <p:nvPr userDrawn="1"/>
          </p:nvSpPr>
          <p:spPr>
            <a:xfrm>
              <a:off x="12757283" y="4274492"/>
              <a:ext cx="2817996" cy="433206"/>
            </a:xfrm>
            <a:prstGeom prst="rect">
              <a:avLst/>
            </a:prstGeom>
            <a:noFill/>
            <a:ln w="25400" cap="flat" cmpd="sng" algn="ctr">
              <a:noFill/>
              <a:prstDash val="solid"/>
            </a:ln>
            <a:effectLst/>
          </p:spPr>
          <p:txBody>
            <a:bodyPr lIns="0" tIns="0" rIns="0" bIns="0" rtlCol="0" anchor="t"/>
            <a:lstStyle/>
            <a:p>
              <a:pPr marL="0" marR="0" lvl="0" indent="0" defTabSz="914377"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miniatuurweergave van de dia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222" name="Rechte verbindingslijn 221">
              <a:extLst>
                <a:ext uri="{FF2B5EF4-FFF2-40B4-BE49-F238E27FC236}">
                  <a16:creationId xmlns:a16="http://schemas.microsoft.com/office/drawing/2014/main" id="{FD76EEDF-37C8-4839-AFC3-83C5447AFEA6}"/>
                </a:ext>
              </a:extLst>
            </p:cNvPr>
            <p:cNvCxnSpPr>
              <a:cxnSpLocks/>
            </p:cNvCxnSpPr>
            <p:nvPr userDrawn="1"/>
          </p:nvCxnSpPr>
          <p:spPr>
            <a:xfrm>
              <a:off x="12397261" y="4090266"/>
              <a:ext cx="3600000" cy="0"/>
            </a:xfrm>
            <a:prstGeom prst="line">
              <a:avLst/>
            </a:prstGeom>
            <a:noFill/>
            <a:ln w="3175" cap="flat" cmpd="sng" algn="ctr">
              <a:solidFill>
                <a:schemeClr val="accent1"/>
              </a:solidFill>
              <a:prstDash val="solid"/>
            </a:ln>
            <a:effectLst/>
          </p:spPr>
        </p:cxnSp>
        <p:sp>
          <p:nvSpPr>
            <p:cNvPr id="223" name="Rechthoek 222">
              <a:extLst>
                <a:ext uri="{FF2B5EF4-FFF2-40B4-BE49-F238E27FC236}">
                  <a16:creationId xmlns:a16="http://schemas.microsoft.com/office/drawing/2014/main" id="{6EA2D284-5C3A-4A36-9986-8DB028EAA549}"/>
                </a:ext>
              </a:extLst>
            </p:cNvPr>
            <p:cNvSpPr/>
            <p:nvPr userDrawn="1"/>
          </p:nvSpPr>
          <p:spPr>
            <a:xfrm>
              <a:off x="12654153" y="4829387"/>
              <a:ext cx="1624926" cy="805220"/>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chemeClr val="tx1"/>
                </a:solidFill>
              </a:endParaRPr>
            </a:p>
          </p:txBody>
        </p:sp>
        <p:grpSp>
          <p:nvGrpSpPr>
            <p:cNvPr id="224" name="Groep 223">
              <a:extLst>
                <a:ext uri="{FF2B5EF4-FFF2-40B4-BE49-F238E27FC236}">
                  <a16:creationId xmlns:a16="http://schemas.microsoft.com/office/drawing/2014/main" id="{DDAD18EA-9417-4299-A786-B8678AA78AA3}"/>
                </a:ext>
              </a:extLst>
            </p:cNvPr>
            <p:cNvGrpSpPr/>
            <p:nvPr userDrawn="1"/>
          </p:nvGrpSpPr>
          <p:grpSpPr>
            <a:xfrm>
              <a:off x="13614067" y="5125661"/>
              <a:ext cx="1195438" cy="678267"/>
              <a:chOff x="12757284" y="3224292"/>
              <a:chExt cx="1195438" cy="678267"/>
            </a:xfrm>
          </p:grpSpPr>
          <p:sp>
            <p:nvSpPr>
              <p:cNvPr id="225" name="Rechthoek 224">
                <a:extLst>
                  <a:ext uri="{FF2B5EF4-FFF2-40B4-BE49-F238E27FC236}">
                    <a16:creationId xmlns:a16="http://schemas.microsoft.com/office/drawing/2014/main" id="{F5B1E977-8E7D-40FD-9CCF-2978FE5C19BA}"/>
                  </a:ext>
                </a:extLst>
              </p:cNvPr>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26" name="Rechthoek 225">
                <a:extLst>
                  <a:ext uri="{FF2B5EF4-FFF2-40B4-BE49-F238E27FC236}">
                    <a16:creationId xmlns:a16="http://schemas.microsoft.com/office/drawing/2014/main" id="{31BADEB8-1C41-4F89-BE57-EC58517A49A6}"/>
                  </a:ext>
                </a:extLst>
              </p:cNvPr>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27" name="Groep 226">
                <a:extLst>
                  <a:ext uri="{FF2B5EF4-FFF2-40B4-BE49-F238E27FC236}">
                    <a16:creationId xmlns:a16="http://schemas.microsoft.com/office/drawing/2014/main" id="{FFFEE67E-DAA1-473E-9E65-8EC36D145B9C}"/>
                  </a:ext>
                </a:extLst>
              </p:cNvPr>
              <p:cNvGrpSpPr/>
              <p:nvPr userDrawn="1"/>
            </p:nvGrpSpPr>
            <p:grpSpPr>
              <a:xfrm>
                <a:off x="12839234" y="3289794"/>
                <a:ext cx="155951" cy="131922"/>
                <a:chOff x="12968836" y="3354170"/>
                <a:chExt cx="404806" cy="342433"/>
              </a:xfrm>
            </p:grpSpPr>
            <p:sp>
              <p:nvSpPr>
                <p:cNvPr id="240" name="Rechthoek: afgeronde hoeken 239">
                  <a:extLst>
                    <a:ext uri="{FF2B5EF4-FFF2-40B4-BE49-F238E27FC236}">
                      <a16:creationId xmlns:a16="http://schemas.microsoft.com/office/drawing/2014/main" id="{72AE85B2-B1FA-4436-96EC-23925E8B12D3}"/>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41" name="Rechthoek 240">
                  <a:extLst>
                    <a:ext uri="{FF2B5EF4-FFF2-40B4-BE49-F238E27FC236}">
                      <a16:creationId xmlns:a16="http://schemas.microsoft.com/office/drawing/2014/main" id="{47E95087-B69D-4561-AEBC-979944915405}"/>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42" name="Rechthoek 241">
                  <a:extLst>
                    <a:ext uri="{FF2B5EF4-FFF2-40B4-BE49-F238E27FC236}">
                      <a16:creationId xmlns:a16="http://schemas.microsoft.com/office/drawing/2014/main" id="{E4EBFAAD-2E83-4115-843B-C0CE41EBEA5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43" name="Rechthoek 242">
                  <a:extLst>
                    <a:ext uri="{FF2B5EF4-FFF2-40B4-BE49-F238E27FC236}">
                      <a16:creationId xmlns:a16="http://schemas.microsoft.com/office/drawing/2014/main" id="{175ABCB2-91EB-44F0-ABCA-1BFA57C802CC}"/>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44" name="Rechthoek 243">
                  <a:extLst>
                    <a:ext uri="{FF2B5EF4-FFF2-40B4-BE49-F238E27FC236}">
                      <a16:creationId xmlns:a16="http://schemas.microsoft.com/office/drawing/2014/main" id="{CBF61752-33AF-46FC-B7AD-FD105C817553}"/>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45" name="Rechthoek 244">
                  <a:extLst>
                    <a:ext uri="{FF2B5EF4-FFF2-40B4-BE49-F238E27FC236}">
                      <a16:creationId xmlns:a16="http://schemas.microsoft.com/office/drawing/2014/main" id="{5981F871-0CBD-4679-BA77-0380A4518E0F}"/>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228" name="Groep 227">
                <a:extLst>
                  <a:ext uri="{FF2B5EF4-FFF2-40B4-BE49-F238E27FC236}">
                    <a16:creationId xmlns:a16="http://schemas.microsoft.com/office/drawing/2014/main" id="{CAD3DDA2-6A0F-42C1-8281-A8B7BFEE7BEF}"/>
                  </a:ext>
                </a:extLst>
              </p:cNvPr>
              <p:cNvGrpSpPr/>
              <p:nvPr userDrawn="1"/>
            </p:nvGrpSpPr>
            <p:grpSpPr>
              <a:xfrm>
                <a:off x="12819679" y="3589117"/>
                <a:ext cx="166739" cy="218963"/>
                <a:chOff x="12940828" y="3950597"/>
                <a:chExt cx="432813" cy="568367"/>
              </a:xfrm>
            </p:grpSpPr>
            <p:grpSp>
              <p:nvGrpSpPr>
                <p:cNvPr id="232" name="Groep 231">
                  <a:extLst>
                    <a:ext uri="{FF2B5EF4-FFF2-40B4-BE49-F238E27FC236}">
                      <a16:creationId xmlns:a16="http://schemas.microsoft.com/office/drawing/2014/main" id="{8E72834B-DBED-4D76-9884-6EF7D115CD40}"/>
                    </a:ext>
                  </a:extLst>
                </p:cNvPr>
                <p:cNvGrpSpPr/>
                <p:nvPr userDrawn="1"/>
              </p:nvGrpSpPr>
              <p:grpSpPr>
                <a:xfrm>
                  <a:off x="13000382" y="4006891"/>
                  <a:ext cx="373259" cy="315747"/>
                  <a:chOff x="12968836" y="3354170"/>
                  <a:chExt cx="404806" cy="342433"/>
                </a:xfrm>
              </p:grpSpPr>
              <p:sp>
                <p:nvSpPr>
                  <p:cNvPr id="234" name="Rechthoek: afgeronde hoeken 233">
                    <a:extLst>
                      <a:ext uri="{FF2B5EF4-FFF2-40B4-BE49-F238E27FC236}">
                        <a16:creationId xmlns:a16="http://schemas.microsoft.com/office/drawing/2014/main" id="{854FA5EF-3632-40A6-9E96-076F413BE003}"/>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35" name="Rechthoek 234">
                    <a:extLst>
                      <a:ext uri="{FF2B5EF4-FFF2-40B4-BE49-F238E27FC236}">
                        <a16:creationId xmlns:a16="http://schemas.microsoft.com/office/drawing/2014/main" id="{964D4496-539D-434F-AF5B-ADF9A0233511}"/>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36" name="Rechthoek 235">
                    <a:extLst>
                      <a:ext uri="{FF2B5EF4-FFF2-40B4-BE49-F238E27FC236}">
                        <a16:creationId xmlns:a16="http://schemas.microsoft.com/office/drawing/2014/main" id="{F52D3F61-9A8C-4CA2-809A-656512F27755}"/>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37" name="Rechthoek 236">
                    <a:extLst>
                      <a:ext uri="{FF2B5EF4-FFF2-40B4-BE49-F238E27FC236}">
                        <a16:creationId xmlns:a16="http://schemas.microsoft.com/office/drawing/2014/main" id="{A6DC7B66-D328-4D8B-A4CD-3EBA28EEAE59}"/>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38" name="Rechthoek 237">
                    <a:extLst>
                      <a:ext uri="{FF2B5EF4-FFF2-40B4-BE49-F238E27FC236}">
                        <a16:creationId xmlns:a16="http://schemas.microsoft.com/office/drawing/2014/main" id="{5D3A81C3-FEBA-4CA0-A0FC-7E1AC5745013}"/>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39" name="Rechthoek 238">
                    <a:extLst>
                      <a:ext uri="{FF2B5EF4-FFF2-40B4-BE49-F238E27FC236}">
                        <a16:creationId xmlns:a16="http://schemas.microsoft.com/office/drawing/2014/main" id="{6DCA5638-50D6-4B1B-8C55-0EA4366DC33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233" name="Boog 232">
                  <a:extLst>
                    <a:ext uri="{FF2B5EF4-FFF2-40B4-BE49-F238E27FC236}">
                      <a16:creationId xmlns:a16="http://schemas.microsoft.com/office/drawing/2014/main" id="{36F9B4F4-8F6E-4F9E-BC0F-CFB9E5787455}"/>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sz="1800" noProof="0"/>
                </a:p>
              </p:txBody>
            </p:sp>
          </p:grpSp>
          <p:sp>
            <p:nvSpPr>
              <p:cNvPr id="229" name="Tekstvak 228">
                <a:extLst>
                  <a:ext uri="{FF2B5EF4-FFF2-40B4-BE49-F238E27FC236}">
                    <a16:creationId xmlns:a16="http://schemas.microsoft.com/office/drawing/2014/main" id="{0C0B201D-51AB-4D23-9042-3AB01E876887}"/>
                  </a:ext>
                </a:extLst>
              </p:cNvPr>
              <p:cNvSpPr txBox="1"/>
              <p:nvPr userDrawn="1"/>
            </p:nvSpPr>
            <p:spPr>
              <a:xfrm>
                <a:off x="12997648" y="3263401"/>
                <a:ext cx="855209" cy="203133"/>
              </a:xfrm>
              <a:prstGeom prst="rect">
                <a:avLst/>
              </a:prstGeom>
              <a:noFill/>
            </p:spPr>
            <p:txBody>
              <a:bodyPr wrap="square" rtlCol="0">
                <a:spAutoFit/>
              </a:bodyPr>
              <a:lstStyle/>
              <a:p>
                <a:pPr marL="0" algn="l" defTabSz="121748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Indeling</a:t>
                </a:r>
              </a:p>
            </p:txBody>
          </p:sp>
          <p:sp>
            <p:nvSpPr>
              <p:cNvPr id="230" name="Tekstvak 229">
                <a:extLst>
                  <a:ext uri="{FF2B5EF4-FFF2-40B4-BE49-F238E27FC236}">
                    <a16:creationId xmlns:a16="http://schemas.microsoft.com/office/drawing/2014/main" id="{6C879C6C-848F-4FD6-A11E-0F8EE6CA67D5}"/>
                  </a:ext>
                </a:extLst>
              </p:cNvPr>
              <p:cNvSpPr txBox="1"/>
              <p:nvPr userDrawn="1"/>
            </p:nvSpPr>
            <p:spPr>
              <a:xfrm>
                <a:off x="12984219" y="3584528"/>
                <a:ext cx="855209" cy="203133"/>
              </a:xfrm>
              <a:prstGeom prst="rect">
                <a:avLst/>
              </a:prstGeom>
              <a:noFill/>
            </p:spPr>
            <p:txBody>
              <a:bodyPr wrap="square" rtlCol="0">
                <a:spAutoFit/>
              </a:bodyPr>
              <a:lstStyle/>
              <a:p>
                <a:pPr marL="0" algn="l" defTabSz="121748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Dia Herstellen</a:t>
                </a:r>
              </a:p>
            </p:txBody>
          </p:sp>
          <p:pic>
            <p:nvPicPr>
              <p:cNvPr id="231" name="Picture 3">
                <a:extLst>
                  <a:ext uri="{FF2B5EF4-FFF2-40B4-BE49-F238E27FC236}">
                    <a16:creationId xmlns:a16="http://schemas.microsoft.com/office/drawing/2014/main" id="{13347502-2F8D-4A24-8656-9B3573AB8964}"/>
                  </a:ext>
                </a:extLst>
              </p:cNvPr>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13810206" y="3671228"/>
                <a:ext cx="14251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94" name="Instructie">
            <a:extLst>
              <a:ext uri="{FF2B5EF4-FFF2-40B4-BE49-F238E27FC236}">
                <a16:creationId xmlns:a16="http://schemas.microsoft.com/office/drawing/2014/main" id="{14CA3848-BE43-4020-B86D-05EA71058B48}"/>
              </a:ext>
            </a:extLst>
          </p:cNvPr>
          <p:cNvGrpSpPr/>
          <p:nvPr userDrawn="1"/>
        </p:nvGrpSpPr>
        <p:grpSpPr>
          <a:xfrm>
            <a:off x="-3352956" y="2489200"/>
            <a:ext cx="3182755" cy="2660264"/>
            <a:chOff x="-3426088" y="4512342"/>
            <a:chExt cx="3182755" cy="2660264"/>
          </a:xfrm>
        </p:grpSpPr>
        <p:sp>
          <p:nvSpPr>
            <p:cNvPr id="95" name="Rechthoek 127">
              <a:extLst>
                <a:ext uri="{FF2B5EF4-FFF2-40B4-BE49-F238E27FC236}">
                  <a16:creationId xmlns:a16="http://schemas.microsoft.com/office/drawing/2014/main" id="{4279C20D-829E-423F-8499-A6385B2E49AE}"/>
                </a:ext>
              </a:extLst>
            </p:cNvPr>
            <p:cNvSpPr/>
            <p:nvPr userDrawn="1"/>
          </p:nvSpPr>
          <p:spPr>
            <a:xfrm>
              <a:off x="-3419345" y="4512342"/>
              <a:ext cx="3176012" cy="191611"/>
            </a:xfrm>
            <a:prstGeom prst="rect">
              <a:avLst/>
            </a:prstGeom>
            <a:noFill/>
            <a:ln w="25400" cap="flat" cmpd="sng" algn="ctr">
              <a:noFill/>
              <a:prstDash val="solid"/>
            </a:ln>
            <a:effectLst/>
          </p:spPr>
          <p:txBody>
            <a:bodyPr lIns="0" tIns="0" rIns="0" bIns="0" rtlCol="0" anchor="ctr"/>
            <a:lstStyle/>
            <a:p>
              <a:pPr marL="0" marR="0" lvl="0" indent="0" defTabSz="914377"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vormen wijzigen</a:t>
              </a:r>
            </a:p>
          </p:txBody>
        </p:sp>
        <p:cxnSp>
          <p:nvCxnSpPr>
            <p:cNvPr id="96" name="Rechte verbindingslijn 128">
              <a:extLst>
                <a:ext uri="{FF2B5EF4-FFF2-40B4-BE49-F238E27FC236}">
                  <a16:creationId xmlns:a16="http://schemas.microsoft.com/office/drawing/2014/main" id="{51111279-137B-46DE-9ECD-343D45C3E151}"/>
                </a:ext>
              </a:extLst>
            </p:cNvPr>
            <p:cNvCxnSpPr>
              <a:cxnSpLocks/>
            </p:cNvCxnSpPr>
            <p:nvPr userDrawn="1"/>
          </p:nvCxnSpPr>
          <p:spPr>
            <a:xfrm>
              <a:off x="-3419346" y="4778360"/>
              <a:ext cx="3176013" cy="0"/>
            </a:xfrm>
            <a:prstGeom prst="line">
              <a:avLst/>
            </a:prstGeom>
            <a:noFill/>
            <a:ln w="3175" cap="flat" cmpd="sng" algn="ctr">
              <a:solidFill>
                <a:schemeClr val="accent1"/>
              </a:solidFill>
              <a:prstDash val="solid"/>
            </a:ln>
            <a:effectLst/>
          </p:spPr>
        </p:cxnSp>
        <p:sp>
          <p:nvSpPr>
            <p:cNvPr id="97" name="Rechthoek 130">
              <a:extLst>
                <a:ext uri="{FF2B5EF4-FFF2-40B4-BE49-F238E27FC236}">
                  <a16:creationId xmlns:a16="http://schemas.microsoft.com/office/drawing/2014/main" id="{E7FCE7BD-78A5-4814-83D7-478A506813C4}"/>
                </a:ext>
              </a:extLst>
            </p:cNvPr>
            <p:cNvSpPr/>
            <p:nvPr userDrawn="1"/>
          </p:nvSpPr>
          <p:spPr>
            <a:xfrm>
              <a:off x="-3426088" y="4959088"/>
              <a:ext cx="3073481" cy="493385"/>
            </a:xfrm>
            <a:prstGeom prst="rect">
              <a:avLst/>
            </a:prstGeom>
            <a:noFill/>
            <a:ln w="25400" cap="flat" cmpd="sng" algn="ctr">
              <a:noFill/>
              <a:prstDash val="solid"/>
            </a:ln>
            <a:effectLst/>
          </p:spPr>
          <p:txBody>
            <a:bodyPr lIns="0" tIns="0" rIns="0" bIns="0"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Alle vormen in de template zijn aanpasbaar </a:t>
              </a:r>
              <a:b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b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qua kleur en positie.  </a:t>
              </a:r>
            </a:p>
          </p:txBody>
        </p:sp>
        <p:sp>
          <p:nvSpPr>
            <p:cNvPr id="98" name="Rechthoek 133">
              <a:extLst>
                <a:ext uri="{FF2B5EF4-FFF2-40B4-BE49-F238E27FC236}">
                  <a16:creationId xmlns:a16="http://schemas.microsoft.com/office/drawing/2014/main" id="{D0D214C4-790E-4593-8B35-91F20D6F06AF}"/>
                </a:ext>
              </a:extLst>
            </p:cNvPr>
            <p:cNvSpPr/>
            <p:nvPr userDrawn="1"/>
          </p:nvSpPr>
          <p:spPr>
            <a:xfrm>
              <a:off x="-3426086" y="5395091"/>
              <a:ext cx="3073482" cy="671331"/>
            </a:xfrm>
            <a:prstGeom prst="rect">
              <a:avLst/>
            </a:prstGeom>
            <a:noFill/>
            <a:ln w="25400" cap="flat" cmpd="sng" algn="ctr">
              <a:noFill/>
              <a:prstDash val="solid"/>
            </a:ln>
            <a:effectLst/>
          </p:spPr>
          <p:txBody>
            <a:bodyPr lIns="0" tIns="0" rIns="0" bIns="0" rtlCol="0" anchor="t"/>
            <a:lstStyle/>
            <a:p>
              <a:pPr marL="171446" marR="0" lvl="0" indent="-171446" algn="l" defTabSz="914377"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Kleur wijzigen? Klik op de vorm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Opmaak</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en dan naar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Opvullen vorm</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om een andere huisstijlkleur te kiezen. </a:t>
              </a:r>
              <a:endParaRPr kumimoji="0" lang="nl-NL" sz="1100" b="1" i="0" u="none" strike="noStrike" kern="0" cap="none" spc="0" normalizeH="0" baseline="0" noProof="0" dirty="0">
                <a:ln>
                  <a:noFill/>
                </a:ln>
                <a:effectLst/>
                <a:uLnTx/>
                <a:uFillTx/>
                <a:latin typeface="+mn-lt"/>
                <a:ea typeface="+mn-ea"/>
                <a:cs typeface="Segoe UI Light" panose="020B0502040204020203" pitchFamily="34" charset="0"/>
              </a:endParaRPr>
            </a:p>
          </p:txBody>
        </p:sp>
        <p:sp>
          <p:nvSpPr>
            <p:cNvPr id="99" name="Rechthoek 136">
              <a:extLst>
                <a:ext uri="{FF2B5EF4-FFF2-40B4-BE49-F238E27FC236}">
                  <a16:creationId xmlns:a16="http://schemas.microsoft.com/office/drawing/2014/main" id="{9EC0B7F9-1033-4BD1-8CC1-90BF61EA9A92}"/>
                </a:ext>
              </a:extLst>
            </p:cNvPr>
            <p:cNvSpPr/>
            <p:nvPr userDrawn="1"/>
          </p:nvSpPr>
          <p:spPr>
            <a:xfrm>
              <a:off x="-3426086" y="5955574"/>
              <a:ext cx="3073482" cy="363786"/>
            </a:xfrm>
            <a:prstGeom prst="rect">
              <a:avLst/>
            </a:prstGeom>
            <a:noFill/>
            <a:ln w="25400" cap="flat" cmpd="sng" algn="ctr">
              <a:noFill/>
              <a:prstDash val="solid"/>
            </a:ln>
            <a:effectLst/>
          </p:spPr>
          <p:txBody>
            <a:bodyPr lIns="0" tIns="0" rIns="0" bIns="0" rtlCol="0" anchor="t"/>
            <a:lstStyle/>
            <a:p>
              <a:pPr marL="171446" marR="0" lvl="0" indent="-171446" algn="l" defTabSz="914377"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Vorm verplaatsen?</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Klik op de vorm en sleep de vorm naar de gewenste plek.</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 </a:t>
              </a:r>
              <a:endParaRPr kumimoji="0" lang="nl-NL" sz="1100" b="0" i="0" u="none" strike="noStrike" kern="0" cap="none" spc="0" normalizeH="0" baseline="0" noProof="0" dirty="0">
                <a:ln>
                  <a:noFill/>
                </a:ln>
                <a:effectLst/>
                <a:uLnTx/>
                <a:uFillTx/>
                <a:latin typeface="+mn-lt"/>
                <a:ea typeface="+mn-ea"/>
                <a:cs typeface="Segoe UI Light" panose="020B0502040204020203" pitchFamily="34" charset="0"/>
              </a:endParaRPr>
            </a:p>
          </p:txBody>
        </p:sp>
        <p:sp>
          <p:nvSpPr>
            <p:cNvPr id="100" name="Rechthoek 139">
              <a:extLst>
                <a:ext uri="{FF2B5EF4-FFF2-40B4-BE49-F238E27FC236}">
                  <a16:creationId xmlns:a16="http://schemas.microsoft.com/office/drawing/2014/main" id="{3197B3B6-CEF7-45C7-9A0B-38449A205632}"/>
                </a:ext>
              </a:extLst>
            </p:cNvPr>
            <p:cNvSpPr/>
            <p:nvPr userDrawn="1"/>
          </p:nvSpPr>
          <p:spPr>
            <a:xfrm>
              <a:off x="-3426086" y="6412375"/>
              <a:ext cx="3073482" cy="671331"/>
            </a:xfrm>
            <a:prstGeom prst="rect">
              <a:avLst/>
            </a:prstGeom>
            <a:noFill/>
            <a:ln w="25400" cap="flat" cmpd="sng" algn="ctr">
              <a:noFill/>
              <a:prstDash val="solid"/>
            </a:ln>
            <a:effectLst/>
          </p:spPr>
          <p:txBody>
            <a:bodyPr lIns="0" tIns="0" rIns="0" bIns="0" rtlCol="0" anchor="t"/>
            <a:lstStyle/>
            <a:p>
              <a:pPr marL="171446" marR="0" lvl="0" indent="-171446" algn="l" defTabSz="914377"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Per ongeluk een vorm verwijderd? Klik dan met je rechtermuisknop op de miniatuurweergave van de slide </a:t>
              </a:r>
              <a:b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b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dia herstellen</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0" i="0" u="none" strike="noStrike" kern="0" cap="none" spc="0" normalizeH="0" baseline="0" noProof="0" dirty="0">
                <a:ln>
                  <a:noFill/>
                </a:ln>
                <a:effectLst/>
                <a:uLnTx/>
                <a:uFillTx/>
                <a:latin typeface="+mn-lt"/>
                <a:ea typeface="+mn-ea"/>
                <a:cs typeface="Segoe UI Light" panose="020B0502040204020203" pitchFamily="34" charset="0"/>
              </a:endParaRPr>
            </a:p>
          </p:txBody>
        </p:sp>
        <p:cxnSp>
          <p:nvCxnSpPr>
            <p:cNvPr id="101" name="Rechte verbindingslijn 140">
              <a:extLst>
                <a:ext uri="{FF2B5EF4-FFF2-40B4-BE49-F238E27FC236}">
                  <a16:creationId xmlns:a16="http://schemas.microsoft.com/office/drawing/2014/main" id="{C911901A-E702-4600-805D-C00227644832}"/>
                </a:ext>
              </a:extLst>
            </p:cNvPr>
            <p:cNvCxnSpPr>
              <a:cxnSpLocks/>
            </p:cNvCxnSpPr>
            <p:nvPr userDrawn="1"/>
          </p:nvCxnSpPr>
          <p:spPr>
            <a:xfrm>
              <a:off x="-3419346" y="7172606"/>
              <a:ext cx="3176013" cy="0"/>
            </a:xfrm>
            <a:prstGeom prst="line">
              <a:avLst/>
            </a:prstGeom>
            <a:noFill/>
            <a:ln w="3175" cap="flat" cmpd="sng" algn="ctr">
              <a:solidFill>
                <a:schemeClr val="accent1"/>
              </a:solidFill>
              <a:prstDash val="solid"/>
            </a:ln>
            <a:effectLst/>
          </p:spPr>
        </p:cxnSp>
      </p:grpSp>
    </p:spTree>
    <p:extLst>
      <p:ext uri="{BB962C8B-B14F-4D97-AF65-F5344CB8AC3E}">
        <p14:creationId xmlns:p14="http://schemas.microsoft.com/office/powerpoint/2010/main" val="359640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4250" fill="hold"/>
                                        <p:tgtEl>
                                          <p:spTgt spid="7"/>
                                        </p:tgtEl>
                                      </p:cBhvr>
                                      <p:by x="110000" y="110000"/>
                                    </p:animScale>
                                  </p:childTnLst>
                                </p:cTn>
                              </p:par>
                              <p:par>
                                <p:cTn id="7" presetID="2" presetClass="entr" presetSubtype="8" decel="100000" fill="hold" grpId="0" nodeType="withEffect">
                                  <p:stCondLst>
                                    <p:cond delay="750"/>
                                  </p:stCondLst>
                                  <p:childTnLst>
                                    <p:set>
                                      <p:cBhvr>
                                        <p:cTn id="8" dur="1" fill="hold">
                                          <p:stCondLst>
                                            <p:cond delay="0"/>
                                          </p:stCondLst>
                                        </p:cTn>
                                        <p:tgtEl>
                                          <p:spTgt spid="17"/>
                                        </p:tgtEl>
                                        <p:attrNameLst>
                                          <p:attrName>style.visibility</p:attrName>
                                        </p:attrNameLst>
                                      </p:cBhvr>
                                      <p:to>
                                        <p:strVal val="visible"/>
                                      </p:to>
                                    </p:set>
                                    <p:anim calcmode="lin" valueType="num">
                                      <p:cBhvr additive="base">
                                        <p:cTn id="9" dur="1000" fill="hold"/>
                                        <p:tgtEl>
                                          <p:spTgt spid="17"/>
                                        </p:tgtEl>
                                        <p:attrNameLst>
                                          <p:attrName>ppt_x</p:attrName>
                                        </p:attrNameLst>
                                      </p:cBhvr>
                                      <p:tavLst>
                                        <p:tav tm="0">
                                          <p:val>
                                            <p:strVal val="0-#ppt_w/2"/>
                                          </p:val>
                                        </p:tav>
                                        <p:tav tm="100000">
                                          <p:val>
                                            <p:strVal val="#ppt_x"/>
                                          </p:val>
                                        </p:tav>
                                      </p:tavLst>
                                    </p:anim>
                                    <p:anim calcmode="lin" valueType="num">
                                      <p:cBhvr additive="base">
                                        <p:cTn id="10" dur="1000" fill="hold"/>
                                        <p:tgtEl>
                                          <p:spTgt spid="17"/>
                                        </p:tgtEl>
                                        <p:attrNameLst>
                                          <p:attrName>ppt_y</p:attrName>
                                        </p:attrNameLst>
                                      </p:cBhvr>
                                      <p:tavLst>
                                        <p:tav tm="0">
                                          <p:val>
                                            <p:strVal val="#ppt_y"/>
                                          </p:val>
                                        </p:tav>
                                        <p:tav tm="100000">
                                          <p:val>
                                            <p:strVal val="#ppt_y"/>
                                          </p:val>
                                        </p:tav>
                                      </p:tavLst>
                                    </p:anim>
                                  </p:childTnLst>
                                </p:cTn>
                              </p:par>
                              <p:par>
                                <p:cTn id="11" presetID="10" presetClass="entr" presetSubtype="0" fill="hold" grpId="0" nodeType="withEffect">
                                  <p:stCondLst>
                                    <p:cond delay="125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tmplLst>
          <p:tmpl>
            <p:tnLst>
              <p:par>
                <p:cTn presetID="2" presetClass="entr" presetSubtype="8" decel="100000" fill="hold" nodeType="withEffect">
                  <p:stCondLst>
                    <p:cond delay="7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1000" fill="hold"/>
                        <p:tgtEl>
                          <p:spTgt spid="17"/>
                        </p:tgtEl>
                        <p:attrNameLst>
                          <p:attrName>ppt_x</p:attrName>
                        </p:attrNameLst>
                      </p:cBhvr>
                      <p:tavLst>
                        <p:tav tm="0">
                          <p:val>
                            <p:strVal val="0-#ppt_w/2"/>
                          </p:val>
                        </p:tav>
                        <p:tav tm="100000">
                          <p:val>
                            <p:strVal val="#ppt_x"/>
                          </p:val>
                        </p:tav>
                      </p:tavLst>
                    </p:anim>
                    <p:anim calcmode="lin" valueType="num">
                      <p:cBhvr additive="base">
                        <p:cTn dur="1000" fill="hold"/>
                        <p:tgtEl>
                          <p:spTgt spid="17"/>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presetID="10" presetClass="entr" presetSubtype="0" fill="hold" nodeType="withEffect">
                  <p:stCondLst>
                    <p:cond delay="1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kst 100%">
    <p:bg>
      <p:bgPr>
        <a:solidFill>
          <a:schemeClr val="bg1"/>
        </a:solidFill>
        <a:effectLst/>
      </p:bgPr>
    </p:bg>
    <p:spTree>
      <p:nvGrpSpPr>
        <p:cNvPr id="1" name=""/>
        <p:cNvGrpSpPr/>
        <p:nvPr/>
      </p:nvGrpSpPr>
      <p:grpSpPr>
        <a:xfrm>
          <a:off x="0" y="0"/>
          <a:ext cx="0" cy="0"/>
          <a:chOff x="0" y="0"/>
          <a:chExt cx="0" cy="0"/>
        </a:xfrm>
      </p:grpSpPr>
      <p:sp>
        <p:nvSpPr>
          <p:cNvPr id="3" name="Tijdelijke aanduiding voor verticale tekst 2"/>
          <p:cNvSpPr>
            <a:spLocks noGrp="1"/>
          </p:cNvSpPr>
          <p:nvPr>
            <p:ph type="body" orient="vert" idx="1" hasCustomPrompt="1"/>
          </p:nvPr>
        </p:nvSpPr>
        <p:spPr>
          <a:xfrm>
            <a:off x="496713" y="1467109"/>
            <a:ext cx="11198569" cy="4314379"/>
          </a:xfrm>
        </p:spPr>
        <p:txBody>
          <a:bodyPr vert="horz"/>
          <a:lstStyle>
            <a:lvl1pPr>
              <a:defRPr/>
            </a:lvl1pPr>
            <a:lvl2pPr>
              <a:defRPr/>
            </a:lvl2pPr>
            <a:lvl3pPr>
              <a:defRPr/>
            </a:lvl3pPr>
            <a:lvl4pPr>
              <a:defRPr/>
            </a:lvl4pPr>
            <a:lvl5pPr>
              <a:defRPr/>
            </a:lvl5pPr>
            <a:lvl6pPr marL="361942" indent="-180970">
              <a:buFont typeface="Arial" panose="020B0604020202020204" pitchFamily="34" charset="0"/>
              <a:buChar char="•"/>
              <a:defRPr sz="1400" baseline="0">
                <a:latin typeface="+mj-lt"/>
              </a:defRPr>
            </a:lvl6pPr>
            <a:lvl7pPr>
              <a:defRPr/>
            </a:lvl7pPr>
            <a:lvl8pPr>
              <a:defRPr/>
            </a:lvl8pPr>
            <a:lvl9pPr>
              <a:defRPr/>
            </a:lvl9pPr>
          </a:lstStyle>
          <a:p>
            <a:pPr lvl="0"/>
            <a:r>
              <a:rPr lang="nl-NL" noProof="0"/>
              <a:t>Header</a:t>
            </a:r>
          </a:p>
          <a:p>
            <a:pPr lvl="1"/>
            <a:r>
              <a:rPr lang="nl-NL" noProof="0"/>
              <a:t>Platte tekst</a:t>
            </a:r>
          </a:p>
          <a:p>
            <a:pPr lvl="2"/>
            <a:r>
              <a:rPr lang="nl-NL" noProof="0"/>
              <a:t>Sub-bullet #1</a:t>
            </a:r>
          </a:p>
          <a:p>
            <a:pPr lvl="3"/>
            <a:r>
              <a:rPr lang="nl-NL" noProof="0"/>
              <a:t>Sub-bullet #2</a:t>
            </a:r>
          </a:p>
          <a:p>
            <a:pPr lvl="4"/>
            <a:r>
              <a:rPr lang="nl-NL" noProof="0"/>
              <a:t>Nummer-bullet</a:t>
            </a:r>
          </a:p>
          <a:p>
            <a:pPr lvl="5"/>
            <a:r>
              <a:rPr lang="nl-NL" noProof="0"/>
              <a:t>Sub-bullet #3</a:t>
            </a:r>
          </a:p>
          <a:p>
            <a:pPr lvl="6"/>
            <a:r>
              <a:rPr lang="nl-NL" noProof="0"/>
              <a:t>Platte tekst2</a:t>
            </a:r>
          </a:p>
          <a:p>
            <a:pPr lvl="7"/>
            <a:r>
              <a:rPr lang="nl-NL" noProof="0"/>
              <a:t>Sub-bullet #4</a:t>
            </a:r>
          </a:p>
          <a:p>
            <a:pPr lvl="8"/>
            <a:r>
              <a:rPr lang="nl-NL" noProof="0"/>
              <a:t>Header2</a:t>
            </a:r>
          </a:p>
        </p:txBody>
      </p:sp>
      <p:sp>
        <p:nvSpPr>
          <p:cNvPr id="22" name="Titel 1">
            <a:extLst>
              <a:ext uri="{FF2B5EF4-FFF2-40B4-BE49-F238E27FC236}">
                <a16:creationId xmlns:a16="http://schemas.microsoft.com/office/drawing/2014/main" id="{08A88B9B-88D8-4FD4-A114-66EA11425C4B}"/>
              </a:ext>
            </a:extLst>
          </p:cNvPr>
          <p:cNvSpPr>
            <a:spLocks noGrp="1"/>
          </p:cNvSpPr>
          <p:nvPr>
            <p:ph type="title" hasCustomPrompt="1"/>
          </p:nvPr>
        </p:nvSpPr>
        <p:spPr>
          <a:xfrm>
            <a:off x="496714" y="400051"/>
            <a:ext cx="9202625" cy="328612"/>
          </a:xfrm>
        </p:spPr>
        <p:txBody>
          <a:bodyPr/>
          <a:lstStyle>
            <a:lvl1pPr>
              <a:defRPr>
                <a:solidFill>
                  <a:schemeClr val="accent3"/>
                </a:solidFill>
              </a:defRPr>
            </a:lvl1pPr>
          </a:lstStyle>
          <a:p>
            <a:r>
              <a:rPr lang="nl-NL" noProof="0"/>
              <a:t>Koptitel</a:t>
            </a:r>
          </a:p>
        </p:txBody>
      </p:sp>
      <p:sp>
        <p:nvSpPr>
          <p:cNvPr id="29" name="Tijdelijke aanduiding voor tekst 14">
            <a:extLst>
              <a:ext uri="{FF2B5EF4-FFF2-40B4-BE49-F238E27FC236}">
                <a16:creationId xmlns:a16="http://schemas.microsoft.com/office/drawing/2014/main" id="{D93BADD0-A3B5-4C3B-8DD0-3D113F076045}"/>
              </a:ext>
            </a:extLst>
          </p:cNvPr>
          <p:cNvSpPr>
            <a:spLocks noGrp="1"/>
          </p:cNvSpPr>
          <p:nvPr>
            <p:ph type="body" sz="quarter" idx="14" hasCustomPrompt="1"/>
          </p:nvPr>
        </p:nvSpPr>
        <p:spPr>
          <a:xfrm>
            <a:off x="496714" y="785900"/>
            <a:ext cx="9202625" cy="270791"/>
          </a:xfrm>
        </p:spPr>
        <p:txBody>
          <a:bodyPr>
            <a:noAutofit/>
          </a:bodyPr>
          <a:lstStyle>
            <a:lvl1pPr marL="0" indent="0">
              <a:buNone/>
              <a:defRPr sz="2000" b="0">
                <a:solidFill>
                  <a:schemeClr val="bg2"/>
                </a:solidFill>
                <a:latin typeface="+mj-lt"/>
              </a:defRPr>
            </a:lvl1pPr>
          </a:lstStyle>
          <a:p>
            <a:pPr lvl="0"/>
            <a:r>
              <a:rPr lang="nl-NL" noProof="0"/>
              <a:t>Ondertitel</a:t>
            </a:r>
          </a:p>
        </p:txBody>
      </p:sp>
      <p:sp>
        <p:nvSpPr>
          <p:cNvPr id="45" name="Tijdelijke aanduiding voor datum 3">
            <a:extLst>
              <a:ext uri="{FF2B5EF4-FFF2-40B4-BE49-F238E27FC236}">
                <a16:creationId xmlns:a16="http://schemas.microsoft.com/office/drawing/2014/main" id="{55714DB1-03B4-41D1-B67F-F14BFD99260F}"/>
              </a:ext>
            </a:extLst>
          </p:cNvPr>
          <p:cNvSpPr>
            <a:spLocks noGrp="1"/>
          </p:cNvSpPr>
          <p:nvPr>
            <p:ph type="dt" sz="half" idx="10"/>
          </p:nvPr>
        </p:nvSpPr>
        <p:spPr>
          <a:xfrm>
            <a:off x="8940509" y="6192541"/>
            <a:ext cx="2743200" cy="226715"/>
          </a:xfrm>
        </p:spPr>
        <p:txBody>
          <a:bodyPr/>
          <a:lstStyle/>
          <a:p>
            <a:fld id="{D493E421-713B-4AD0-8E5B-41C84D6EBA53}" type="datetime1">
              <a:rPr lang="nl-NL" noProof="0" smtClean="0"/>
              <a:t>11-05-2022</a:t>
            </a:fld>
            <a:endParaRPr lang="nl-NL" noProof="0"/>
          </a:p>
        </p:txBody>
      </p:sp>
      <p:sp>
        <p:nvSpPr>
          <p:cNvPr id="46" name="Tijdelijke aanduiding voor voettekst 4">
            <a:extLst>
              <a:ext uri="{FF2B5EF4-FFF2-40B4-BE49-F238E27FC236}">
                <a16:creationId xmlns:a16="http://schemas.microsoft.com/office/drawing/2014/main" id="{4F2D7A01-8BD0-48E5-BFE0-C57FC83F251C}"/>
              </a:ext>
            </a:extLst>
          </p:cNvPr>
          <p:cNvSpPr>
            <a:spLocks noGrp="1"/>
          </p:cNvSpPr>
          <p:nvPr>
            <p:ph type="ftr" sz="quarter" idx="11"/>
          </p:nvPr>
        </p:nvSpPr>
        <p:spPr>
          <a:xfrm>
            <a:off x="823409" y="6194304"/>
            <a:ext cx="5139260" cy="226715"/>
          </a:xfrm>
        </p:spPr>
        <p:txBody>
          <a:bodyPr/>
          <a:lstStyle>
            <a:lvl1pPr>
              <a:defRPr/>
            </a:lvl1pPr>
          </a:lstStyle>
          <a:p>
            <a:r>
              <a:rPr lang="nl-NL" noProof="0"/>
              <a:t>Plaats hier uw voettekst</a:t>
            </a:r>
          </a:p>
        </p:txBody>
      </p:sp>
      <p:sp>
        <p:nvSpPr>
          <p:cNvPr id="47" name="Tijdelijke aanduiding voor dianummer 5">
            <a:extLst>
              <a:ext uri="{FF2B5EF4-FFF2-40B4-BE49-F238E27FC236}">
                <a16:creationId xmlns:a16="http://schemas.microsoft.com/office/drawing/2014/main" id="{FB7B4016-2B9F-46E5-A46A-A6A2B08C3202}"/>
              </a:ext>
            </a:extLst>
          </p:cNvPr>
          <p:cNvSpPr>
            <a:spLocks noGrp="1"/>
          </p:cNvSpPr>
          <p:nvPr>
            <p:ph type="sldNum" sz="quarter" idx="12"/>
          </p:nvPr>
        </p:nvSpPr>
        <p:spPr>
          <a:xfrm>
            <a:off x="480242" y="6190781"/>
            <a:ext cx="244463" cy="230239"/>
          </a:xfrm>
        </p:spPr>
        <p:txBody>
          <a:bodyPr/>
          <a:lstStyle/>
          <a:p>
            <a:fld id="{55B2A88A-B7BD-41B1-9FCB-9BE633251ACA}" type="slidenum">
              <a:rPr lang="nl-NL" noProof="0" smtClean="0"/>
              <a:t>‹nr.›</a:t>
            </a:fld>
            <a:endParaRPr lang="nl-NL" noProof="0"/>
          </a:p>
        </p:txBody>
      </p:sp>
      <p:pic>
        <p:nvPicPr>
          <p:cNvPr id="23" name="Afbeelding 22">
            <a:extLst>
              <a:ext uri="{FF2B5EF4-FFF2-40B4-BE49-F238E27FC236}">
                <a16:creationId xmlns:a16="http://schemas.microsoft.com/office/drawing/2014/main" id="{4B73A33A-2C07-4F35-9B84-24CD24D55DE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818587" y="376238"/>
            <a:ext cx="1923359" cy="724919"/>
          </a:xfrm>
          <a:prstGeom prst="rect">
            <a:avLst/>
          </a:prstGeom>
        </p:spPr>
      </p:pic>
      <p:grpSp>
        <p:nvGrpSpPr>
          <p:cNvPr id="90" name="Groep 101">
            <a:extLst>
              <a:ext uri="{FF2B5EF4-FFF2-40B4-BE49-F238E27FC236}">
                <a16:creationId xmlns:a16="http://schemas.microsoft.com/office/drawing/2014/main" id="{7D9D6E6F-BF3A-44DC-88FE-CF4E8F628DDE}"/>
              </a:ext>
            </a:extLst>
          </p:cNvPr>
          <p:cNvGrpSpPr/>
          <p:nvPr userDrawn="1"/>
        </p:nvGrpSpPr>
        <p:grpSpPr>
          <a:xfrm>
            <a:off x="-3437546" y="1435"/>
            <a:ext cx="3201327" cy="6108543"/>
            <a:chOff x="-3437547" y="1434"/>
            <a:chExt cx="3201327" cy="6108543"/>
          </a:xfrm>
        </p:grpSpPr>
        <p:sp>
          <p:nvSpPr>
            <p:cNvPr id="91" name="Rechthoek 102">
              <a:extLst>
                <a:ext uri="{FF2B5EF4-FFF2-40B4-BE49-F238E27FC236}">
                  <a16:creationId xmlns:a16="http://schemas.microsoft.com/office/drawing/2014/main" id="{37CA0D0F-12A5-4201-976F-06942DBCFFFA}"/>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377"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endParaRPr>
            </a:p>
          </p:txBody>
        </p:sp>
        <p:sp>
          <p:nvSpPr>
            <p:cNvPr id="92" name="Ovaal 103">
              <a:extLst>
                <a:ext uri="{FF2B5EF4-FFF2-40B4-BE49-F238E27FC236}">
                  <a16:creationId xmlns:a16="http://schemas.microsoft.com/office/drawing/2014/main" id="{0646EDFD-6373-4F6F-8E31-14F73E60EA1E}"/>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93" name="Rechte verbindingslijn 104">
              <a:extLst>
                <a:ext uri="{FF2B5EF4-FFF2-40B4-BE49-F238E27FC236}">
                  <a16:creationId xmlns:a16="http://schemas.microsoft.com/office/drawing/2014/main" id="{0E087D4F-B08D-4F9A-B39E-332FC4922B1B}"/>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94" name="Groep 105">
              <a:extLst>
                <a:ext uri="{FF2B5EF4-FFF2-40B4-BE49-F238E27FC236}">
                  <a16:creationId xmlns:a16="http://schemas.microsoft.com/office/drawing/2014/main" id="{7F6F8995-7C86-430C-BD63-9B0555539496}"/>
                </a:ext>
              </a:extLst>
            </p:cNvPr>
            <p:cNvGrpSpPr/>
            <p:nvPr userDrawn="1"/>
          </p:nvGrpSpPr>
          <p:grpSpPr>
            <a:xfrm>
              <a:off x="-3437547" y="349413"/>
              <a:ext cx="2933825" cy="558875"/>
              <a:chOff x="-3419346" y="368233"/>
              <a:chExt cx="3904920" cy="743862"/>
            </a:xfrm>
          </p:grpSpPr>
          <p:sp>
            <p:nvSpPr>
              <p:cNvPr id="200" name="Rechthoek 130">
                <a:extLst>
                  <a:ext uri="{FF2B5EF4-FFF2-40B4-BE49-F238E27FC236}">
                    <a16:creationId xmlns:a16="http://schemas.microsoft.com/office/drawing/2014/main" id="{4B74CFD1-5C3C-4C56-A9B9-94F691BF4391}"/>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Arial" panose="020B0604020202020204" pitchFamily="34" charset="0"/>
                    <a:cs typeface="Arial" panose="020B0604020202020204" pitchFamily="34" charset="0"/>
                  </a:rPr>
                  <a:t>Start</a:t>
                </a:r>
              </a:p>
            </p:txBody>
          </p:sp>
          <p:cxnSp>
            <p:nvCxnSpPr>
              <p:cNvPr id="201" name="Rechte verbindingslijn 131">
                <a:extLst>
                  <a:ext uri="{FF2B5EF4-FFF2-40B4-BE49-F238E27FC236}">
                    <a16:creationId xmlns:a16="http://schemas.microsoft.com/office/drawing/2014/main" id="{76DEC1FA-47A6-47A9-B779-810920377714}"/>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2" name="Rechte verbindingslijn 132">
                <a:extLst>
                  <a:ext uri="{FF2B5EF4-FFF2-40B4-BE49-F238E27FC236}">
                    <a16:creationId xmlns:a16="http://schemas.microsoft.com/office/drawing/2014/main" id="{85D77F55-989B-4AC7-B452-73FC8199E20E}"/>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3" name="Rechthoek 133">
                <a:extLst>
                  <a:ext uri="{FF2B5EF4-FFF2-40B4-BE49-F238E27FC236}">
                    <a16:creationId xmlns:a16="http://schemas.microsoft.com/office/drawing/2014/main" id="{A39CBC68-AB8A-4992-A0D2-E9BC4FF7109D}"/>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04" name="Groep 134">
                <a:extLst>
                  <a:ext uri="{FF2B5EF4-FFF2-40B4-BE49-F238E27FC236}">
                    <a16:creationId xmlns:a16="http://schemas.microsoft.com/office/drawing/2014/main" id="{7BB51017-C6F1-44ED-96D2-951EBF69CADD}"/>
                  </a:ext>
                </a:extLst>
              </p:cNvPr>
              <p:cNvGrpSpPr/>
              <p:nvPr userDrawn="1"/>
            </p:nvGrpSpPr>
            <p:grpSpPr>
              <a:xfrm>
                <a:off x="-3002834" y="720303"/>
                <a:ext cx="182598" cy="143759"/>
                <a:chOff x="-3310843" y="700986"/>
                <a:chExt cx="182598" cy="143759"/>
              </a:xfrm>
            </p:grpSpPr>
            <p:grpSp>
              <p:nvGrpSpPr>
                <p:cNvPr id="243" name="Groep 175">
                  <a:extLst>
                    <a:ext uri="{FF2B5EF4-FFF2-40B4-BE49-F238E27FC236}">
                      <a16:creationId xmlns:a16="http://schemas.microsoft.com/office/drawing/2014/main" id="{1953400F-9E56-491B-B43A-09778411514B}"/>
                    </a:ext>
                  </a:extLst>
                </p:cNvPr>
                <p:cNvGrpSpPr/>
                <p:nvPr userDrawn="1"/>
              </p:nvGrpSpPr>
              <p:grpSpPr>
                <a:xfrm>
                  <a:off x="-3310843" y="700986"/>
                  <a:ext cx="182598" cy="143759"/>
                  <a:chOff x="-3310843" y="700986"/>
                  <a:chExt cx="182598" cy="143759"/>
                </a:xfrm>
              </p:grpSpPr>
              <p:cxnSp>
                <p:nvCxnSpPr>
                  <p:cNvPr id="247" name="Rechte verbindingslijn 179">
                    <a:extLst>
                      <a:ext uri="{FF2B5EF4-FFF2-40B4-BE49-F238E27FC236}">
                        <a16:creationId xmlns:a16="http://schemas.microsoft.com/office/drawing/2014/main" id="{D0810279-FF56-4F22-95BF-5E9E9B896F6C}"/>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48" name="Rechte verbindingslijn 180">
                    <a:extLst>
                      <a:ext uri="{FF2B5EF4-FFF2-40B4-BE49-F238E27FC236}">
                        <a16:creationId xmlns:a16="http://schemas.microsoft.com/office/drawing/2014/main" id="{14CB314A-88CC-4861-8B93-1E3B2B3DEDA2}"/>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49" name="Rechte verbindingslijn 181">
                    <a:extLst>
                      <a:ext uri="{FF2B5EF4-FFF2-40B4-BE49-F238E27FC236}">
                        <a16:creationId xmlns:a16="http://schemas.microsoft.com/office/drawing/2014/main" id="{B7E55AE2-3AFA-40F5-AFBB-D5547CF731B5}"/>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50" name="Rechte verbindingslijn 182">
                    <a:extLst>
                      <a:ext uri="{FF2B5EF4-FFF2-40B4-BE49-F238E27FC236}">
                        <a16:creationId xmlns:a16="http://schemas.microsoft.com/office/drawing/2014/main" id="{5B11E2AD-0A4F-4F26-82F1-27B9EF0EF11E}"/>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51" name="Rechte verbindingslijn 183">
                    <a:extLst>
                      <a:ext uri="{FF2B5EF4-FFF2-40B4-BE49-F238E27FC236}">
                        <a16:creationId xmlns:a16="http://schemas.microsoft.com/office/drawing/2014/main" id="{4303D616-939B-4FE8-BF77-0D97FD15CB0F}"/>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44" name="Groep 176">
                  <a:extLst>
                    <a:ext uri="{FF2B5EF4-FFF2-40B4-BE49-F238E27FC236}">
                      <a16:creationId xmlns:a16="http://schemas.microsoft.com/office/drawing/2014/main" id="{1ADDFCFD-6575-449A-A687-DCDC5E86E653}"/>
                    </a:ext>
                  </a:extLst>
                </p:cNvPr>
                <p:cNvGrpSpPr/>
                <p:nvPr userDrawn="1"/>
              </p:nvGrpSpPr>
              <p:grpSpPr>
                <a:xfrm flipH="1">
                  <a:off x="-3310774" y="735854"/>
                  <a:ext cx="88801" cy="72568"/>
                  <a:chOff x="-2091059" y="1395403"/>
                  <a:chExt cx="157316" cy="128558"/>
                </a:xfrm>
              </p:grpSpPr>
              <p:sp>
                <p:nvSpPr>
                  <p:cNvPr id="245" name="Rechthoek 177">
                    <a:extLst>
                      <a:ext uri="{FF2B5EF4-FFF2-40B4-BE49-F238E27FC236}">
                        <a16:creationId xmlns:a16="http://schemas.microsoft.com/office/drawing/2014/main" id="{3BDF6D58-83EC-4BB0-BEB8-C430AAEF44A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46" name="Pijl: punthaak 178">
                    <a:extLst>
                      <a:ext uri="{FF2B5EF4-FFF2-40B4-BE49-F238E27FC236}">
                        <a16:creationId xmlns:a16="http://schemas.microsoft.com/office/drawing/2014/main" id="{68141BD0-EC99-4FE3-A1B7-69F1A2DCC6F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05" name="Groep 135">
                <a:extLst>
                  <a:ext uri="{FF2B5EF4-FFF2-40B4-BE49-F238E27FC236}">
                    <a16:creationId xmlns:a16="http://schemas.microsoft.com/office/drawing/2014/main" id="{8706C9C8-B566-483E-8002-435BEACCE638}"/>
                  </a:ext>
                </a:extLst>
              </p:cNvPr>
              <p:cNvGrpSpPr/>
              <p:nvPr userDrawn="1"/>
            </p:nvGrpSpPr>
            <p:grpSpPr>
              <a:xfrm>
                <a:off x="-3326107" y="720303"/>
                <a:ext cx="182598" cy="143759"/>
                <a:chOff x="-3634116" y="700986"/>
                <a:chExt cx="182598" cy="143759"/>
              </a:xfrm>
            </p:grpSpPr>
            <p:grpSp>
              <p:nvGrpSpPr>
                <p:cNvPr id="234" name="Groep 166">
                  <a:extLst>
                    <a:ext uri="{FF2B5EF4-FFF2-40B4-BE49-F238E27FC236}">
                      <a16:creationId xmlns:a16="http://schemas.microsoft.com/office/drawing/2014/main" id="{9297A6C5-5392-4349-A2E4-C0C563C91354}"/>
                    </a:ext>
                  </a:extLst>
                </p:cNvPr>
                <p:cNvGrpSpPr/>
                <p:nvPr userDrawn="1"/>
              </p:nvGrpSpPr>
              <p:grpSpPr>
                <a:xfrm>
                  <a:off x="-3634116" y="700986"/>
                  <a:ext cx="182598" cy="143759"/>
                  <a:chOff x="-3634116" y="700986"/>
                  <a:chExt cx="182598" cy="143759"/>
                </a:xfrm>
              </p:grpSpPr>
              <p:cxnSp>
                <p:nvCxnSpPr>
                  <p:cNvPr id="238" name="Rechte verbindingslijn 170">
                    <a:extLst>
                      <a:ext uri="{FF2B5EF4-FFF2-40B4-BE49-F238E27FC236}">
                        <a16:creationId xmlns:a16="http://schemas.microsoft.com/office/drawing/2014/main" id="{ADB6CEB5-72F6-4771-BA16-322D2E559E82}"/>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39" name="Rechte verbindingslijn 171">
                    <a:extLst>
                      <a:ext uri="{FF2B5EF4-FFF2-40B4-BE49-F238E27FC236}">
                        <a16:creationId xmlns:a16="http://schemas.microsoft.com/office/drawing/2014/main" id="{0D11CCD3-62E7-4777-9F29-563AA2BE268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40" name="Rechte verbindingslijn 172">
                    <a:extLst>
                      <a:ext uri="{FF2B5EF4-FFF2-40B4-BE49-F238E27FC236}">
                        <a16:creationId xmlns:a16="http://schemas.microsoft.com/office/drawing/2014/main" id="{DE0A8448-2EB9-43E1-9726-9F3C33A07340}"/>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41" name="Rechte verbindingslijn 173">
                    <a:extLst>
                      <a:ext uri="{FF2B5EF4-FFF2-40B4-BE49-F238E27FC236}">
                        <a16:creationId xmlns:a16="http://schemas.microsoft.com/office/drawing/2014/main" id="{4D0C8DE6-6462-49C9-9BF6-60F1DA0518E3}"/>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42" name="Rechte verbindingslijn 174">
                    <a:extLst>
                      <a:ext uri="{FF2B5EF4-FFF2-40B4-BE49-F238E27FC236}">
                        <a16:creationId xmlns:a16="http://schemas.microsoft.com/office/drawing/2014/main" id="{C9706186-5410-47AB-9DA4-388F29E96E20}"/>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35" name="Groep 167">
                  <a:extLst>
                    <a:ext uri="{FF2B5EF4-FFF2-40B4-BE49-F238E27FC236}">
                      <a16:creationId xmlns:a16="http://schemas.microsoft.com/office/drawing/2014/main" id="{B60952FD-B219-4DF7-AF41-1C75876F83BF}"/>
                    </a:ext>
                  </a:extLst>
                </p:cNvPr>
                <p:cNvGrpSpPr/>
                <p:nvPr userDrawn="1"/>
              </p:nvGrpSpPr>
              <p:grpSpPr>
                <a:xfrm>
                  <a:off x="-3634047" y="735854"/>
                  <a:ext cx="88801" cy="72568"/>
                  <a:chOff x="-2091059" y="1395403"/>
                  <a:chExt cx="157316" cy="128558"/>
                </a:xfrm>
              </p:grpSpPr>
              <p:sp>
                <p:nvSpPr>
                  <p:cNvPr id="236" name="Rechthoek 168">
                    <a:extLst>
                      <a:ext uri="{FF2B5EF4-FFF2-40B4-BE49-F238E27FC236}">
                        <a16:creationId xmlns:a16="http://schemas.microsoft.com/office/drawing/2014/main" id="{08019ECC-11EB-43DC-AFCD-DF3199F0D4E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37" name="Pijl: punthaak 169">
                    <a:extLst>
                      <a:ext uri="{FF2B5EF4-FFF2-40B4-BE49-F238E27FC236}">
                        <a16:creationId xmlns:a16="http://schemas.microsoft.com/office/drawing/2014/main" id="{02328CFC-DD90-403D-BC10-5270E3C2230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06" name="Rechte verbindingslijn 136">
                <a:extLst>
                  <a:ext uri="{FF2B5EF4-FFF2-40B4-BE49-F238E27FC236}">
                    <a16:creationId xmlns:a16="http://schemas.microsoft.com/office/drawing/2014/main" id="{A7B7677D-36AA-4199-AF03-12CBF8277345}"/>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07" name="Rechte verbindingslijn 137">
                <a:extLst>
                  <a:ext uri="{FF2B5EF4-FFF2-40B4-BE49-F238E27FC236}">
                    <a16:creationId xmlns:a16="http://schemas.microsoft.com/office/drawing/2014/main" id="{03F1E014-F753-4665-BC0E-C427E567ED92}"/>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08" name="Groep 138">
                <a:extLst>
                  <a:ext uri="{FF2B5EF4-FFF2-40B4-BE49-F238E27FC236}">
                    <a16:creationId xmlns:a16="http://schemas.microsoft.com/office/drawing/2014/main" id="{37C75C16-9D37-4E0A-9D4E-21533047CC79}"/>
                  </a:ext>
                </a:extLst>
              </p:cNvPr>
              <p:cNvGrpSpPr/>
              <p:nvPr userDrawn="1"/>
            </p:nvGrpSpPr>
            <p:grpSpPr>
              <a:xfrm>
                <a:off x="-2425037" y="370226"/>
                <a:ext cx="357690" cy="330595"/>
                <a:chOff x="-2721817" y="347336"/>
                <a:chExt cx="432805" cy="400021"/>
              </a:xfrm>
            </p:grpSpPr>
            <p:sp>
              <p:nvSpPr>
                <p:cNvPr id="223" name="Rechthoek 155">
                  <a:extLst>
                    <a:ext uri="{FF2B5EF4-FFF2-40B4-BE49-F238E27FC236}">
                      <a16:creationId xmlns:a16="http://schemas.microsoft.com/office/drawing/2014/main" id="{52C858E4-FE31-4CD4-ADDA-136162DD82F6}"/>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1" b="0" noProof="0">
                    <a:solidFill>
                      <a:srgbClr val="FF0000"/>
                    </a:solidFill>
                    <a:latin typeface="Arial" panose="020B0604020202020204" pitchFamily="34" charset="0"/>
                    <a:cs typeface="Arial" panose="020B0604020202020204" pitchFamily="34" charset="0"/>
                  </a:endParaRPr>
                </a:p>
              </p:txBody>
            </p:sp>
            <p:grpSp>
              <p:nvGrpSpPr>
                <p:cNvPr id="224" name="Groep 156">
                  <a:extLst>
                    <a:ext uri="{FF2B5EF4-FFF2-40B4-BE49-F238E27FC236}">
                      <a16:creationId xmlns:a16="http://schemas.microsoft.com/office/drawing/2014/main" id="{035E6949-6E16-4EF3-B780-EBD4E4BE9ABE}"/>
                    </a:ext>
                  </a:extLst>
                </p:cNvPr>
                <p:cNvGrpSpPr/>
                <p:nvPr userDrawn="1"/>
              </p:nvGrpSpPr>
              <p:grpSpPr>
                <a:xfrm>
                  <a:off x="-2652453" y="431583"/>
                  <a:ext cx="294076" cy="231526"/>
                  <a:chOff x="-3634116" y="700986"/>
                  <a:chExt cx="182598" cy="143759"/>
                </a:xfrm>
              </p:grpSpPr>
              <p:grpSp>
                <p:nvGrpSpPr>
                  <p:cNvPr id="225" name="Groep 157">
                    <a:extLst>
                      <a:ext uri="{FF2B5EF4-FFF2-40B4-BE49-F238E27FC236}">
                        <a16:creationId xmlns:a16="http://schemas.microsoft.com/office/drawing/2014/main" id="{1FE1CF85-D831-4AC9-ABF0-34F2DD8731F3}"/>
                      </a:ext>
                    </a:extLst>
                  </p:cNvPr>
                  <p:cNvGrpSpPr/>
                  <p:nvPr userDrawn="1"/>
                </p:nvGrpSpPr>
                <p:grpSpPr>
                  <a:xfrm>
                    <a:off x="-3634116" y="700986"/>
                    <a:ext cx="182598" cy="143759"/>
                    <a:chOff x="-3634116" y="700986"/>
                    <a:chExt cx="182598" cy="143759"/>
                  </a:xfrm>
                </p:grpSpPr>
                <p:cxnSp>
                  <p:nvCxnSpPr>
                    <p:cNvPr id="229" name="Rechte verbindingslijn 161">
                      <a:extLst>
                        <a:ext uri="{FF2B5EF4-FFF2-40B4-BE49-F238E27FC236}">
                          <a16:creationId xmlns:a16="http://schemas.microsoft.com/office/drawing/2014/main" id="{B1B3F67C-30BE-403B-9B24-5B41CE1A4AAD}"/>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30" name="Rechte verbindingslijn 162">
                      <a:extLst>
                        <a:ext uri="{FF2B5EF4-FFF2-40B4-BE49-F238E27FC236}">
                          <a16:creationId xmlns:a16="http://schemas.microsoft.com/office/drawing/2014/main" id="{0DE943F8-99ED-4D38-A644-354A5460941C}"/>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31" name="Rechte verbindingslijn 163">
                      <a:extLst>
                        <a:ext uri="{FF2B5EF4-FFF2-40B4-BE49-F238E27FC236}">
                          <a16:creationId xmlns:a16="http://schemas.microsoft.com/office/drawing/2014/main" id="{9AB9DF86-CAE4-4DF1-B828-A7297CE082E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32" name="Rechte verbindingslijn 164">
                      <a:extLst>
                        <a:ext uri="{FF2B5EF4-FFF2-40B4-BE49-F238E27FC236}">
                          <a16:creationId xmlns:a16="http://schemas.microsoft.com/office/drawing/2014/main" id="{561AF589-D0BA-4A9B-B5ED-ABD1D97E67A4}"/>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33" name="Rechte verbindingslijn 165">
                      <a:extLst>
                        <a:ext uri="{FF2B5EF4-FFF2-40B4-BE49-F238E27FC236}">
                          <a16:creationId xmlns:a16="http://schemas.microsoft.com/office/drawing/2014/main" id="{6BB8F131-26BF-4F0C-952D-C8A88BA140AA}"/>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26" name="Groep 158">
                    <a:extLst>
                      <a:ext uri="{FF2B5EF4-FFF2-40B4-BE49-F238E27FC236}">
                        <a16:creationId xmlns:a16="http://schemas.microsoft.com/office/drawing/2014/main" id="{9E47C545-2484-454B-8A96-9662D4C73696}"/>
                      </a:ext>
                    </a:extLst>
                  </p:cNvPr>
                  <p:cNvGrpSpPr/>
                  <p:nvPr userDrawn="1"/>
                </p:nvGrpSpPr>
                <p:grpSpPr>
                  <a:xfrm>
                    <a:off x="-3634047" y="735854"/>
                    <a:ext cx="88801" cy="72568"/>
                    <a:chOff x="-2091059" y="1395403"/>
                    <a:chExt cx="157316" cy="128558"/>
                  </a:xfrm>
                </p:grpSpPr>
                <p:sp>
                  <p:nvSpPr>
                    <p:cNvPr id="227" name="Rechthoek 159">
                      <a:extLst>
                        <a:ext uri="{FF2B5EF4-FFF2-40B4-BE49-F238E27FC236}">
                          <a16:creationId xmlns:a16="http://schemas.microsoft.com/office/drawing/2014/main" id="{9EF16859-1D76-45EA-95D5-1C84EE80F69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28" name="Pijl: punthaak 160">
                      <a:extLst>
                        <a:ext uri="{FF2B5EF4-FFF2-40B4-BE49-F238E27FC236}">
                          <a16:creationId xmlns:a16="http://schemas.microsoft.com/office/drawing/2014/main" id="{7799C6AF-48D4-4D2D-8EB0-99D9E282F8D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09" name="Groep 139">
                <a:extLst>
                  <a:ext uri="{FF2B5EF4-FFF2-40B4-BE49-F238E27FC236}">
                    <a16:creationId xmlns:a16="http://schemas.microsoft.com/office/drawing/2014/main" id="{57FFFA81-2EC7-43ED-81BD-20CC83FDD949}"/>
                  </a:ext>
                </a:extLst>
              </p:cNvPr>
              <p:cNvGrpSpPr/>
              <p:nvPr userDrawn="1"/>
            </p:nvGrpSpPr>
            <p:grpSpPr>
              <a:xfrm>
                <a:off x="-2425037" y="781500"/>
                <a:ext cx="357690" cy="330595"/>
                <a:chOff x="-2721817" y="782525"/>
                <a:chExt cx="432805" cy="400021"/>
              </a:xfrm>
            </p:grpSpPr>
            <p:sp>
              <p:nvSpPr>
                <p:cNvPr id="212" name="Rechthoek 142">
                  <a:extLst>
                    <a:ext uri="{FF2B5EF4-FFF2-40B4-BE49-F238E27FC236}">
                      <a16:creationId xmlns:a16="http://schemas.microsoft.com/office/drawing/2014/main" id="{38C31DCD-60DE-4271-B7F6-40150A353702}"/>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1" b="0" noProof="0">
                    <a:solidFill>
                      <a:srgbClr val="FF0000"/>
                    </a:solidFill>
                    <a:latin typeface="Arial" panose="020B0604020202020204" pitchFamily="34" charset="0"/>
                    <a:cs typeface="Arial" panose="020B0604020202020204" pitchFamily="34" charset="0"/>
                  </a:endParaRPr>
                </a:p>
              </p:txBody>
            </p:sp>
            <p:grpSp>
              <p:nvGrpSpPr>
                <p:cNvPr id="213" name="Groep 143">
                  <a:extLst>
                    <a:ext uri="{FF2B5EF4-FFF2-40B4-BE49-F238E27FC236}">
                      <a16:creationId xmlns:a16="http://schemas.microsoft.com/office/drawing/2014/main" id="{EB5D3051-FFA7-4B9A-AAB2-C9107AD33F73}"/>
                    </a:ext>
                  </a:extLst>
                </p:cNvPr>
                <p:cNvGrpSpPr/>
                <p:nvPr userDrawn="1"/>
              </p:nvGrpSpPr>
              <p:grpSpPr>
                <a:xfrm>
                  <a:off x="-2652453" y="866772"/>
                  <a:ext cx="294076" cy="231526"/>
                  <a:chOff x="-3310843" y="700986"/>
                  <a:chExt cx="182598" cy="143759"/>
                </a:xfrm>
              </p:grpSpPr>
              <p:grpSp>
                <p:nvGrpSpPr>
                  <p:cNvPr id="214" name="Groep 144">
                    <a:extLst>
                      <a:ext uri="{FF2B5EF4-FFF2-40B4-BE49-F238E27FC236}">
                        <a16:creationId xmlns:a16="http://schemas.microsoft.com/office/drawing/2014/main" id="{D7C30D4B-9D74-474A-B9E5-3A3CB6098E16}"/>
                      </a:ext>
                    </a:extLst>
                  </p:cNvPr>
                  <p:cNvGrpSpPr/>
                  <p:nvPr userDrawn="1"/>
                </p:nvGrpSpPr>
                <p:grpSpPr>
                  <a:xfrm>
                    <a:off x="-3310843" y="700986"/>
                    <a:ext cx="182598" cy="143759"/>
                    <a:chOff x="-3310843" y="700986"/>
                    <a:chExt cx="182598" cy="143759"/>
                  </a:xfrm>
                </p:grpSpPr>
                <p:cxnSp>
                  <p:nvCxnSpPr>
                    <p:cNvPr id="218" name="Rechte verbindingslijn 150">
                      <a:extLst>
                        <a:ext uri="{FF2B5EF4-FFF2-40B4-BE49-F238E27FC236}">
                          <a16:creationId xmlns:a16="http://schemas.microsoft.com/office/drawing/2014/main" id="{5201577B-759A-49DB-9B95-9176C0FA2F93}"/>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19" name="Rechte verbindingslijn 151">
                      <a:extLst>
                        <a:ext uri="{FF2B5EF4-FFF2-40B4-BE49-F238E27FC236}">
                          <a16:creationId xmlns:a16="http://schemas.microsoft.com/office/drawing/2014/main" id="{A22F2502-D9F9-4F1C-8F3D-F42C1AF5532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20" name="Rechte verbindingslijn 152">
                      <a:extLst>
                        <a:ext uri="{FF2B5EF4-FFF2-40B4-BE49-F238E27FC236}">
                          <a16:creationId xmlns:a16="http://schemas.microsoft.com/office/drawing/2014/main" id="{2129D23D-5963-4821-86A0-9CF0D9CB0D72}"/>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21" name="Rechte verbindingslijn 153">
                      <a:extLst>
                        <a:ext uri="{FF2B5EF4-FFF2-40B4-BE49-F238E27FC236}">
                          <a16:creationId xmlns:a16="http://schemas.microsoft.com/office/drawing/2014/main" id="{A20AA3D3-04E8-492A-B6D8-8BE729286AC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22" name="Rechte verbindingslijn 154">
                      <a:extLst>
                        <a:ext uri="{FF2B5EF4-FFF2-40B4-BE49-F238E27FC236}">
                          <a16:creationId xmlns:a16="http://schemas.microsoft.com/office/drawing/2014/main" id="{E20EBDDC-D8AA-460A-85F4-5817E445CBCE}"/>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15" name="Groep 147">
                    <a:extLst>
                      <a:ext uri="{FF2B5EF4-FFF2-40B4-BE49-F238E27FC236}">
                        <a16:creationId xmlns:a16="http://schemas.microsoft.com/office/drawing/2014/main" id="{A8D2A786-C025-4816-B13F-7A73A1161D98}"/>
                      </a:ext>
                    </a:extLst>
                  </p:cNvPr>
                  <p:cNvGrpSpPr/>
                  <p:nvPr userDrawn="1"/>
                </p:nvGrpSpPr>
                <p:grpSpPr>
                  <a:xfrm flipH="1">
                    <a:off x="-3310774" y="735854"/>
                    <a:ext cx="88801" cy="72568"/>
                    <a:chOff x="-2091059" y="1395403"/>
                    <a:chExt cx="157316" cy="128558"/>
                  </a:xfrm>
                </p:grpSpPr>
                <p:sp>
                  <p:nvSpPr>
                    <p:cNvPr id="216" name="Rechthoek 148">
                      <a:extLst>
                        <a:ext uri="{FF2B5EF4-FFF2-40B4-BE49-F238E27FC236}">
                          <a16:creationId xmlns:a16="http://schemas.microsoft.com/office/drawing/2014/main" id="{EB018AC6-7E0F-478B-9049-05A4AB1CCE1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17" name="Pijl: punthaak 149">
                      <a:extLst>
                        <a:ext uri="{FF2B5EF4-FFF2-40B4-BE49-F238E27FC236}">
                          <a16:creationId xmlns:a16="http://schemas.microsoft.com/office/drawing/2014/main" id="{FBB6F124-B31B-444C-A6B9-55BDD7C6B60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10" name="Rechthoek 140">
                <a:extLst>
                  <a:ext uri="{FF2B5EF4-FFF2-40B4-BE49-F238E27FC236}">
                    <a16:creationId xmlns:a16="http://schemas.microsoft.com/office/drawing/2014/main" id="{C253A169-87E9-4E85-833C-4DA4CC89A103}"/>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377"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211" name="Rechthoek 141">
                <a:extLst>
                  <a:ext uri="{FF2B5EF4-FFF2-40B4-BE49-F238E27FC236}">
                    <a16:creationId xmlns:a16="http://schemas.microsoft.com/office/drawing/2014/main" id="{B58B4BB1-2A82-4A05-AAA8-F7CDE955FBCC}"/>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377"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95" name="Rechte verbindingslijn 106">
              <a:extLst>
                <a:ext uri="{FF2B5EF4-FFF2-40B4-BE49-F238E27FC236}">
                  <a16:creationId xmlns:a16="http://schemas.microsoft.com/office/drawing/2014/main" id="{CFFBA893-7635-4373-8FE1-1E4FFA41D88C}"/>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96" name="Rechthoek 107">
              <a:extLst>
                <a:ext uri="{FF2B5EF4-FFF2-40B4-BE49-F238E27FC236}">
                  <a16:creationId xmlns:a16="http://schemas.microsoft.com/office/drawing/2014/main" id="{3C2E566F-715E-46C0-B6EC-4591D7FC1F80}"/>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lvl="0"/>
              <a:r>
                <a:rPr lang="nl-NL" sz="1100" b="1" noProof="0">
                  <a:solidFill>
                    <a:schemeClr val="tx2"/>
                  </a:solidFill>
                </a:rPr>
                <a:t>Header</a:t>
              </a:r>
            </a:p>
          </p:txBody>
        </p:sp>
        <p:sp>
          <p:nvSpPr>
            <p:cNvPr id="97" name="Ovaal 108">
              <a:extLst>
                <a:ext uri="{FF2B5EF4-FFF2-40B4-BE49-F238E27FC236}">
                  <a16:creationId xmlns:a16="http://schemas.microsoft.com/office/drawing/2014/main" id="{7F707FFA-F730-458D-B71B-1D92EC1DDEF1}"/>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98" name="Rechthoek 109">
              <a:extLst>
                <a:ext uri="{FF2B5EF4-FFF2-40B4-BE49-F238E27FC236}">
                  <a16:creationId xmlns:a16="http://schemas.microsoft.com/office/drawing/2014/main" id="{21A190AA-481C-447D-A4CA-9FF7079BAFA1}"/>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0" marR="0" lvl="0" indent="0" algn="l" defTabSz="914377" rtl="0" eaLnBrk="1" fontAlgn="auto" latinLnBrk="0" hangingPunct="1">
                <a:lnSpc>
                  <a:spcPct val="90000"/>
                </a:lnSpc>
                <a:spcBef>
                  <a:spcPts val="600"/>
                </a:spcBef>
                <a:spcAft>
                  <a:spcPts val="600"/>
                </a:spcAft>
                <a:buClr>
                  <a:schemeClr val="accent2"/>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Platte tekst</a:t>
              </a:r>
            </a:p>
          </p:txBody>
        </p:sp>
        <p:sp>
          <p:nvSpPr>
            <p:cNvPr id="99" name="Ovaal 110">
              <a:extLst>
                <a:ext uri="{FF2B5EF4-FFF2-40B4-BE49-F238E27FC236}">
                  <a16:creationId xmlns:a16="http://schemas.microsoft.com/office/drawing/2014/main" id="{89FDB587-7218-4128-ADA6-D0B10655E3CD}"/>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00" name="Rechthoek 111">
              <a:extLst>
                <a:ext uri="{FF2B5EF4-FFF2-40B4-BE49-F238E27FC236}">
                  <a16:creationId xmlns:a16="http://schemas.microsoft.com/office/drawing/2014/main" id="{40F1166A-B49F-4EEA-8405-7244D5C3AEB9}"/>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180970" marR="0" lvl="0" indent="-180970" defTabSz="914377" eaLnBrk="1" fontAlgn="auto" latinLnBrk="0" hangingPunct="1">
                <a:lnSpc>
                  <a:spcPct val="90000"/>
                </a:lnSpc>
                <a:spcBef>
                  <a:spcPts val="600"/>
                </a:spcBef>
                <a:spcAft>
                  <a:spcPts val="600"/>
                </a:spcAft>
                <a:buClr>
                  <a:schemeClr val="bg2"/>
                </a:buClr>
                <a:buSzTx/>
                <a:buFont typeface="Arial" panose="020B0604020202020204" pitchFamily="34" charset="0"/>
                <a:buChar char="•"/>
                <a:tabLst/>
                <a:defRPr/>
              </a:pPr>
              <a:r>
                <a:rPr lang="nl-NL" sz="1100" noProof="0"/>
                <a:t>Derde Niveau</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101" name="Ovaal 112">
              <a:extLst>
                <a:ext uri="{FF2B5EF4-FFF2-40B4-BE49-F238E27FC236}">
                  <a16:creationId xmlns:a16="http://schemas.microsoft.com/office/drawing/2014/main" id="{0548718A-613A-4319-948B-72344DB6EA6D}"/>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46" name="Rechthoek 113">
              <a:extLst>
                <a:ext uri="{FF2B5EF4-FFF2-40B4-BE49-F238E27FC236}">
                  <a16:creationId xmlns:a16="http://schemas.microsoft.com/office/drawing/2014/main" id="{828F1095-7690-43DE-9F4E-6E30B3C174A1}"/>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171446" marR="0" lvl="0" indent="-171446" defTabSz="914377" eaLnBrk="1" fontAlgn="auto" latinLnBrk="0" hangingPunct="1">
                <a:lnSpc>
                  <a:spcPct val="90000"/>
                </a:lnSpc>
                <a:spcBef>
                  <a:spcPts val="600"/>
                </a:spcBef>
                <a:spcAft>
                  <a:spcPts val="600"/>
                </a:spcAft>
                <a:buClr>
                  <a:schemeClr val="tx2"/>
                </a:buClr>
                <a:buSzTx/>
                <a:buFont typeface="Arial" panose="020B0604020202020204" pitchFamily="34" charset="0"/>
                <a:buChar char="•"/>
                <a:tabLst/>
                <a:defRPr/>
              </a:pPr>
              <a:r>
                <a:rPr kumimoji="0" lang="nl-NL" sz="1100" b="0" i="0" u="none" strike="noStrike" kern="0" cap="none" spc="0" normalizeH="0" baseline="0" noProof="0">
                  <a:ln>
                    <a:noFill/>
                  </a:ln>
                  <a:solidFill>
                    <a:schemeClr val="tx1">
                      <a:lumMod val="85000"/>
                      <a:lumOff val="15000"/>
                    </a:schemeClr>
                  </a:solidFill>
                  <a:effectLst/>
                  <a:uLnTx/>
                  <a:uFillTx/>
                  <a:latin typeface="+mn-lt"/>
                  <a:cs typeface="Segoe UI Light" panose="020B0502040204020203" pitchFamily="34" charset="0"/>
                </a:rPr>
                <a:t>Vierde Niveau</a:t>
              </a:r>
            </a:p>
          </p:txBody>
        </p:sp>
        <p:sp>
          <p:nvSpPr>
            <p:cNvPr id="147" name="Ovaal 114">
              <a:extLst>
                <a:ext uri="{FF2B5EF4-FFF2-40B4-BE49-F238E27FC236}">
                  <a16:creationId xmlns:a16="http://schemas.microsoft.com/office/drawing/2014/main" id="{E9ACD3E2-0EEA-4F06-8DF2-2EDF08322D0C}"/>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85" name="Rechthoek 115">
              <a:extLst>
                <a:ext uri="{FF2B5EF4-FFF2-40B4-BE49-F238E27FC236}">
                  <a16:creationId xmlns:a16="http://schemas.microsoft.com/office/drawing/2014/main" id="{AC41B43D-08F1-4304-BD38-C8343E5AD754}"/>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228594" marR="0" lvl="0" indent="-228594" defTabSz="914377" eaLnBrk="1" fontAlgn="auto" latinLnBrk="0" hangingPunct="1">
                <a:lnSpc>
                  <a:spcPct val="90000"/>
                </a:lnSpc>
                <a:spcBef>
                  <a:spcPts val="600"/>
                </a:spcBef>
                <a:spcAft>
                  <a:spcPts val="600"/>
                </a:spcAft>
                <a:buClr>
                  <a:schemeClr val="tx2"/>
                </a:buClr>
                <a:buSzTx/>
                <a:buFont typeface="+mj-lt"/>
                <a:buAutoNum type="arabicPeriod"/>
                <a:tabLst/>
                <a:defRPr/>
              </a:pPr>
              <a:r>
                <a:rPr kumimoji="0" lang="nl-NL" sz="1200" b="0" i="0" u="none" strike="noStrike" kern="0" cap="none" spc="0" normalizeH="0" baseline="0" noProof="0">
                  <a:ln>
                    <a:noFill/>
                  </a:ln>
                  <a:solidFill>
                    <a:schemeClr val="tx1">
                      <a:lumMod val="75000"/>
                      <a:lumOff val="25000"/>
                    </a:schemeClr>
                  </a:solidFill>
                  <a:effectLst/>
                  <a:uLnTx/>
                  <a:uFillTx/>
                  <a:latin typeface="+mn-lt"/>
                  <a:cs typeface="Segoe UI Light" panose="020B0502040204020203" pitchFamily="34" charset="0"/>
                </a:rPr>
                <a:t>Vijfde Niveau</a:t>
              </a:r>
            </a:p>
          </p:txBody>
        </p:sp>
        <p:cxnSp>
          <p:nvCxnSpPr>
            <p:cNvPr id="186" name="Rechte verbindingslijn 116">
              <a:extLst>
                <a:ext uri="{FF2B5EF4-FFF2-40B4-BE49-F238E27FC236}">
                  <a16:creationId xmlns:a16="http://schemas.microsoft.com/office/drawing/2014/main" id="{E5DDCEC0-8EED-4BAC-8B9E-352EEB839707}"/>
                </a:ext>
              </a:extLst>
            </p:cNvPr>
            <p:cNvCxnSpPr>
              <a:cxnSpLocks/>
            </p:cNvCxnSpPr>
            <p:nvPr userDrawn="1"/>
          </p:nvCxnSpPr>
          <p:spPr>
            <a:xfrm>
              <a:off x="-3419346" y="5198455"/>
              <a:ext cx="3176013" cy="0"/>
            </a:xfrm>
            <a:prstGeom prst="line">
              <a:avLst/>
            </a:prstGeom>
            <a:noFill/>
            <a:ln w="3175" cap="flat" cmpd="sng" algn="ctr">
              <a:solidFill>
                <a:schemeClr val="accent1"/>
              </a:solidFill>
              <a:prstDash val="solid"/>
            </a:ln>
            <a:effectLst/>
          </p:spPr>
        </p:cxnSp>
        <p:grpSp>
          <p:nvGrpSpPr>
            <p:cNvPr id="187" name="Meer informatie">
              <a:extLst>
                <a:ext uri="{FF2B5EF4-FFF2-40B4-BE49-F238E27FC236}">
                  <a16:creationId xmlns:a16="http://schemas.microsoft.com/office/drawing/2014/main" id="{758C865C-C19A-4EFD-893A-027B25014C39}"/>
                </a:ext>
              </a:extLst>
            </p:cNvPr>
            <p:cNvGrpSpPr/>
            <p:nvPr userDrawn="1"/>
          </p:nvGrpSpPr>
          <p:grpSpPr>
            <a:xfrm>
              <a:off x="-3421298" y="5326704"/>
              <a:ext cx="3178515" cy="783273"/>
              <a:chOff x="-3741486" y="3359148"/>
              <a:chExt cx="3178515" cy="783273"/>
            </a:xfrm>
          </p:grpSpPr>
          <p:sp>
            <p:nvSpPr>
              <p:cNvPr id="197" name="Freeform 101">
                <a:extLst>
                  <a:ext uri="{FF2B5EF4-FFF2-40B4-BE49-F238E27FC236}">
                    <a16:creationId xmlns:a16="http://schemas.microsoft.com/office/drawing/2014/main" id="{7858FFFD-E549-4B3D-812A-5D7DFD8CB26A}"/>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98" name="Rechthoek 128">
                <a:extLst>
                  <a:ext uri="{FF2B5EF4-FFF2-40B4-BE49-F238E27FC236}">
                    <a16:creationId xmlns:a16="http://schemas.microsoft.com/office/drawing/2014/main" id="{B0FD782D-F60C-4F03-AC89-7906BFAE3D05}"/>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377"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99" name="Rechte verbindingslijn 129">
                <a:extLst>
                  <a:ext uri="{FF2B5EF4-FFF2-40B4-BE49-F238E27FC236}">
                    <a16:creationId xmlns:a16="http://schemas.microsoft.com/office/drawing/2014/main" id="{D0EA2925-AC2F-4560-921B-B62DFF70FBC5}"/>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188" name="Rechthoek 118">
              <a:extLst>
                <a:ext uri="{FF2B5EF4-FFF2-40B4-BE49-F238E27FC236}">
                  <a16:creationId xmlns:a16="http://schemas.microsoft.com/office/drawing/2014/main" id="{D78844F8-83C2-46CF-96EA-53630A7C6CE3}"/>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377"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89" name="Ovaal 119">
              <a:extLst>
                <a:ext uri="{FF2B5EF4-FFF2-40B4-BE49-F238E27FC236}">
                  <a16:creationId xmlns:a16="http://schemas.microsoft.com/office/drawing/2014/main" id="{6822EA46-03B6-432E-99DA-AC78FD55D026}"/>
                </a:ext>
              </a:extLst>
            </p:cNvPr>
            <p:cNvSpPr/>
            <p:nvPr userDrawn="1"/>
          </p:nvSpPr>
          <p:spPr>
            <a:xfrm>
              <a:off x="-3425006" y="361509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90" name="Rechthoek 120">
              <a:extLst>
                <a:ext uri="{FF2B5EF4-FFF2-40B4-BE49-F238E27FC236}">
                  <a16:creationId xmlns:a16="http://schemas.microsoft.com/office/drawing/2014/main" id="{E52BFE46-0522-4503-8782-CF4ACFB81D20}"/>
                </a:ext>
              </a:extLst>
            </p:cNvPr>
            <p:cNvSpPr/>
            <p:nvPr userDrawn="1"/>
          </p:nvSpPr>
          <p:spPr>
            <a:xfrm>
              <a:off x="-3059324" y="3615093"/>
              <a:ext cx="2823104" cy="255963"/>
            </a:xfrm>
            <a:prstGeom prst="rect">
              <a:avLst/>
            </a:prstGeom>
            <a:noFill/>
            <a:ln w="25400" cap="flat" cmpd="sng" algn="ctr">
              <a:noFill/>
              <a:prstDash val="solid"/>
            </a:ln>
            <a:effectLst/>
          </p:spPr>
          <p:txBody>
            <a:bodyPr lIns="0" tIns="0" rIns="0" bIns="0" rtlCol="0" anchor="ctr"/>
            <a:lstStyle/>
            <a:p>
              <a:pPr marL="357179" marR="0" lvl="0" indent="-180970" algn="l" defTabSz="914377" rtl="0" eaLnBrk="1" fontAlgn="auto" latinLnBrk="0" hangingPunct="1">
                <a:lnSpc>
                  <a:spcPct val="90000"/>
                </a:lnSpc>
                <a:spcBef>
                  <a:spcPts val="600"/>
                </a:spcBef>
                <a:spcAft>
                  <a:spcPts val="600"/>
                </a:spcAft>
                <a:buClr>
                  <a:srgbClr val="8BB63B"/>
                </a:buClr>
                <a:buSzTx/>
                <a:buFont typeface="Arial" panose="020B0604020202020204" pitchFamily="34" charset="0"/>
                <a:buChar char="•"/>
                <a:tabLst/>
                <a:defRPr/>
              </a:pPr>
              <a:r>
                <a:rPr kumimoji="0" lang="nl-NL" sz="1100" b="0" i="0" u="none" strike="noStrike" kern="1200" cap="none" spc="0" normalizeH="0" baseline="0" noProof="0">
                  <a:ln>
                    <a:noFill/>
                  </a:ln>
                  <a:solidFill>
                    <a:schemeClr val="tx1">
                      <a:lumMod val="75000"/>
                      <a:lumOff val="25000"/>
                    </a:schemeClr>
                  </a:solidFill>
                  <a:effectLst/>
                  <a:uLnTx/>
                  <a:uFillTx/>
                  <a:latin typeface="+mn-lt"/>
                  <a:ea typeface="+mn-ea"/>
                  <a:cs typeface="+mn-cs"/>
                </a:rPr>
                <a:t>Zesde Niveau</a:t>
              </a:r>
              <a:endParaRPr kumimoji="0" lang="nl-NL" sz="1100" b="0" i="0" u="none" strike="noStrike" kern="0" cap="none" spc="0" normalizeH="0" baseline="0" noProof="0">
                <a:ln>
                  <a:noFill/>
                </a:ln>
                <a:solidFill>
                  <a:schemeClr val="tx1">
                    <a:lumMod val="75000"/>
                    <a:lumOff val="25000"/>
                  </a:schemeClr>
                </a:solidFill>
                <a:effectLst/>
                <a:uLnTx/>
                <a:uFillTx/>
                <a:latin typeface="+mn-lt"/>
                <a:ea typeface="+mn-ea"/>
                <a:cs typeface="Segoe UI Light" panose="020B0502040204020203" pitchFamily="34" charset="0"/>
              </a:endParaRPr>
            </a:p>
          </p:txBody>
        </p:sp>
        <p:sp>
          <p:nvSpPr>
            <p:cNvPr id="191" name="Ovaal 121">
              <a:extLst>
                <a:ext uri="{FF2B5EF4-FFF2-40B4-BE49-F238E27FC236}">
                  <a16:creationId xmlns:a16="http://schemas.microsoft.com/office/drawing/2014/main" id="{16194C3D-32D0-4012-BE6F-F6A86344525D}"/>
                </a:ext>
              </a:extLst>
            </p:cNvPr>
            <p:cNvSpPr/>
            <p:nvPr userDrawn="1"/>
          </p:nvSpPr>
          <p:spPr>
            <a:xfrm>
              <a:off x="-3425006" y="399978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92" name="Rechthoek 122">
              <a:extLst>
                <a:ext uri="{FF2B5EF4-FFF2-40B4-BE49-F238E27FC236}">
                  <a16:creationId xmlns:a16="http://schemas.microsoft.com/office/drawing/2014/main" id="{8F07DAB8-6EB9-488A-A442-F71E57DCFE1A}"/>
                </a:ext>
              </a:extLst>
            </p:cNvPr>
            <p:cNvSpPr/>
            <p:nvPr userDrawn="1"/>
          </p:nvSpPr>
          <p:spPr>
            <a:xfrm>
              <a:off x="-3059324" y="4381577"/>
              <a:ext cx="2823104" cy="255963"/>
            </a:xfrm>
            <a:prstGeom prst="rect">
              <a:avLst/>
            </a:prstGeom>
            <a:noFill/>
            <a:ln w="25400" cap="flat" cmpd="sng" algn="ctr">
              <a:noFill/>
              <a:prstDash val="solid"/>
            </a:ln>
            <a:effectLst/>
          </p:spPr>
          <p:txBody>
            <a:bodyPr lIns="0" tIns="0" rIns="0" bIns="0" rtlCol="0" anchor="ctr"/>
            <a:lstStyle/>
            <a:p>
              <a:pPr marL="541325" marR="0" lvl="7" indent="-360354" algn="l" defTabSz="914377" rtl="0" eaLnBrk="1" fontAlgn="auto" latinLnBrk="0" hangingPunct="1">
                <a:lnSpc>
                  <a:spcPct val="120000"/>
                </a:lnSpc>
                <a:spcBef>
                  <a:spcPts val="0"/>
                </a:spcBef>
                <a:spcAft>
                  <a:spcPts val="1200"/>
                </a:spcAft>
                <a:buClr>
                  <a:srgbClr val="8BB63B"/>
                </a:buClr>
                <a:buSzTx/>
                <a:buFont typeface="Wingdings" panose="05000000000000000000" pitchFamily="2" charset="2"/>
                <a:buChar char="à"/>
                <a:tabLst/>
                <a:defRPr/>
              </a:pPr>
              <a:r>
                <a:rPr kumimoji="0" lang="nl-NL" sz="1051" b="0" i="0" u="none" strike="noStrike" kern="1200" cap="none" spc="0" normalizeH="0" baseline="0" noProof="0">
                  <a:ln>
                    <a:noFill/>
                  </a:ln>
                  <a:solidFill>
                    <a:prstClr val="black">
                      <a:lumMod val="75000"/>
                      <a:lumOff val="25000"/>
                    </a:prstClr>
                  </a:solidFill>
                  <a:effectLst/>
                  <a:uLnTx/>
                  <a:uFillTx/>
                  <a:latin typeface="+mn-lt"/>
                  <a:ea typeface="+mn-ea"/>
                  <a:cs typeface="Calibri Light" panose="020F0302020204030204" pitchFamily="34" charset="0"/>
                </a:rPr>
                <a:t>Achtste Niveau</a:t>
              </a:r>
            </a:p>
          </p:txBody>
        </p:sp>
        <p:sp>
          <p:nvSpPr>
            <p:cNvPr id="193" name="Ovaal 123">
              <a:extLst>
                <a:ext uri="{FF2B5EF4-FFF2-40B4-BE49-F238E27FC236}">
                  <a16:creationId xmlns:a16="http://schemas.microsoft.com/office/drawing/2014/main" id="{16D7BF4A-5B99-4627-9634-FC27EE9F0BFD}"/>
                </a:ext>
              </a:extLst>
            </p:cNvPr>
            <p:cNvSpPr/>
            <p:nvPr userDrawn="1"/>
          </p:nvSpPr>
          <p:spPr>
            <a:xfrm>
              <a:off x="-3425006" y="437971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94" name="Rechthoek 124">
              <a:extLst>
                <a:ext uri="{FF2B5EF4-FFF2-40B4-BE49-F238E27FC236}">
                  <a16:creationId xmlns:a16="http://schemas.microsoft.com/office/drawing/2014/main" id="{8DEE18EE-0F6F-41E2-BC47-3856B49496C7}"/>
                </a:ext>
              </a:extLst>
            </p:cNvPr>
            <p:cNvSpPr/>
            <p:nvPr userDrawn="1"/>
          </p:nvSpPr>
          <p:spPr>
            <a:xfrm>
              <a:off x="-3059324" y="4014083"/>
              <a:ext cx="2823104" cy="255963"/>
            </a:xfrm>
            <a:prstGeom prst="rect">
              <a:avLst/>
            </a:prstGeom>
            <a:noFill/>
            <a:ln w="25400" cap="flat" cmpd="sng" algn="ctr">
              <a:noFill/>
              <a:prstDash val="solid"/>
            </a:ln>
            <a:effectLst/>
          </p:spPr>
          <p:txBody>
            <a:bodyPr lIns="0" tIns="0" rIns="0" bIns="0" rtlCol="0" anchor="ctr"/>
            <a:lstStyle/>
            <a:p>
              <a:pPr marL="0" marR="0" lvl="0" indent="0" algn="l" defTabSz="914377" rtl="0" eaLnBrk="1" fontAlgn="auto" latinLnBrk="0" hangingPunct="1">
                <a:lnSpc>
                  <a:spcPct val="90000"/>
                </a:lnSpc>
                <a:spcBef>
                  <a:spcPts val="600"/>
                </a:spcBef>
                <a:spcAft>
                  <a:spcPts val="600"/>
                </a:spcAft>
                <a:buClr>
                  <a:srgbClr val="8BB63B"/>
                </a:buClr>
                <a:buSzTx/>
                <a:buFont typeface="Arial" panose="020B0604020202020204" pitchFamily="34" charset="0"/>
                <a:buNone/>
                <a:tabLst/>
                <a:defRPr/>
              </a:pPr>
              <a:r>
                <a:rPr kumimoji="0" lang="nl-NL" sz="1100" b="0" i="0" u="none" strike="noStrike" kern="1200" cap="none" spc="0" normalizeH="0" baseline="0" noProof="0">
                  <a:ln>
                    <a:noFill/>
                  </a:ln>
                  <a:solidFill>
                    <a:schemeClr val="tx2"/>
                  </a:solidFill>
                  <a:effectLst/>
                  <a:uLnTx/>
                  <a:uFillTx/>
                  <a:latin typeface="+mn-lt"/>
                  <a:ea typeface="+mn-ea"/>
                  <a:cs typeface="+mn-cs"/>
                </a:rPr>
                <a:t>Zevende Niveau</a:t>
              </a:r>
              <a:endParaRPr kumimoji="0" lang="nl-NL" sz="1100" b="0" i="0" u="none" strike="noStrike" kern="0" cap="none" spc="0" normalizeH="0" baseline="0" noProof="0">
                <a:ln>
                  <a:noFill/>
                </a:ln>
                <a:solidFill>
                  <a:schemeClr val="tx2"/>
                </a:solidFill>
                <a:effectLst/>
                <a:uLnTx/>
                <a:uFillTx/>
                <a:latin typeface="+mn-lt"/>
                <a:ea typeface="+mn-ea"/>
                <a:cs typeface="Segoe UI Light" panose="020B0502040204020203" pitchFamily="34" charset="0"/>
              </a:endParaRPr>
            </a:p>
          </p:txBody>
        </p:sp>
        <p:sp>
          <p:nvSpPr>
            <p:cNvPr id="195" name="Rechthoek 125">
              <a:extLst>
                <a:ext uri="{FF2B5EF4-FFF2-40B4-BE49-F238E27FC236}">
                  <a16:creationId xmlns:a16="http://schemas.microsoft.com/office/drawing/2014/main" id="{8A7506A1-81B2-4033-95DC-64483E8E9EC8}"/>
                </a:ext>
              </a:extLst>
            </p:cNvPr>
            <p:cNvSpPr/>
            <p:nvPr userDrawn="1"/>
          </p:nvSpPr>
          <p:spPr>
            <a:xfrm>
              <a:off x="-3059324" y="4769016"/>
              <a:ext cx="2823104" cy="255963"/>
            </a:xfrm>
            <a:prstGeom prst="rect">
              <a:avLst/>
            </a:prstGeom>
            <a:noFill/>
            <a:ln w="25400" cap="flat" cmpd="sng" algn="ctr">
              <a:noFill/>
              <a:prstDash val="solid"/>
            </a:ln>
            <a:effectLst/>
          </p:spPr>
          <p:txBody>
            <a:bodyPr lIns="0" tIns="0" rIns="0" bIns="0" rtlCol="0" anchor="ctr"/>
            <a:lstStyle/>
            <a:p>
              <a:pPr marL="0" marR="0" lvl="7" indent="0" algn="l" defTabSz="914377" rtl="0" eaLnBrk="1" fontAlgn="auto" latinLnBrk="0" hangingPunct="1">
                <a:lnSpc>
                  <a:spcPct val="120000"/>
                </a:lnSpc>
                <a:spcBef>
                  <a:spcPts val="0"/>
                </a:spcBef>
                <a:spcAft>
                  <a:spcPts val="1200"/>
                </a:spcAft>
                <a:buClr>
                  <a:srgbClr val="8BB63B"/>
                </a:buClr>
                <a:buSzTx/>
                <a:buFont typeface="+mj-lt"/>
                <a:buNone/>
                <a:tabLst/>
                <a:defRPr/>
              </a:pPr>
              <a:r>
                <a:rPr kumimoji="0" lang="nl-NL" sz="1600" b="0" i="0" u="none" strike="noStrike" kern="1200" cap="none" spc="0" normalizeH="0" baseline="0" noProof="0">
                  <a:ln>
                    <a:noFill/>
                  </a:ln>
                  <a:solidFill>
                    <a:schemeClr val="tx2"/>
                  </a:solidFill>
                  <a:effectLst/>
                  <a:uLnTx/>
                  <a:uFillTx/>
                  <a:latin typeface="+mn-lt"/>
                  <a:ea typeface="+mn-ea"/>
                  <a:cs typeface="Calibri Light" panose="020F0302020204030204" pitchFamily="34" charset="0"/>
                </a:rPr>
                <a:t>Negende Niveau</a:t>
              </a:r>
            </a:p>
          </p:txBody>
        </p:sp>
        <p:sp>
          <p:nvSpPr>
            <p:cNvPr id="196" name="Ovaal 126">
              <a:extLst>
                <a:ext uri="{FF2B5EF4-FFF2-40B4-BE49-F238E27FC236}">
                  <a16:creationId xmlns:a16="http://schemas.microsoft.com/office/drawing/2014/main" id="{ADE05DBE-5B97-472C-8812-37EA03C7CD71}"/>
                </a:ext>
              </a:extLst>
            </p:cNvPr>
            <p:cNvSpPr/>
            <p:nvPr userDrawn="1"/>
          </p:nvSpPr>
          <p:spPr>
            <a:xfrm>
              <a:off x="-3425006" y="476715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grpSp>
    </p:spTree>
    <p:extLst>
      <p:ext uri="{BB962C8B-B14F-4D97-AF65-F5344CB8AC3E}">
        <p14:creationId xmlns:p14="http://schemas.microsoft.com/office/powerpoint/2010/main" val="14873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90F671ED-471E-4CE6-81A3-19BEC74C4F71}" type="datetimeFigureOut">
              <a:rPr lang="nl-NL" smtClean="0"/>
              <a:t>11-05-2022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3547FA7-9BDE-4A36-9D69-404EF616629E}" type="slidenum">
              <a:rPr lang="nl-NL" smtClean="0"/>
              <a:t>‹nr.›</a:t>
            </a:fld>
            <a:endParaRPr lang="nl-NL"/>
          </a:p>
        </p:txBody>
      </p:sp>
    </p:spTree>
    <p:extLst>
      <p:ext uri="{BB962C8B-B14F-4D97-AF65-F5344CB8AC3E}">
        <p14:creationId xmlns:p14="http://schemas.microsoft.com/office/powerpoint/2010/main" val="3469132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Lee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noProof="0"/>
              <a:t>Koptitel</a:t>
            </a:r>
          </a:p>
        </p:txBody>
      </p:sp>
      <p:sp>
        <p:nvSpPr>
          <p:cNvPr id="4" name="Tijdelijke aanduiding voor datum 3"/>
          <p:cNvSpPr>
            <a:spLocks noGrp="1"/>
          </p:cNvSpPr>
          <p:nvPr>
            <p:ph type="dt" sz="half" idx="10"/>
          </p:nvPr>
        </p:nvSpPr>
        <p:spPr/>
        <p:txBody>
          <a:bodyPr/>
          <a:lstStyle/>
          <a:p>
            <a:fld id="{9A13FF6C-DB69-417A-A680-963A24C3F775}" type="datetime1">
              <a:rPr lang="nl-NL" noProof="0" smtClean="0"/>
              <a:t>11-05-2022</a:t>
            </a:fld>
            <a:endParaRPr lang="nl-NL" noProof="0"/>
          </a:p>
        </p:txBody>
      </p:sp>
      <p:sp>
        <p:nvSpPr>
          <p:cNvPr id="5" name="Tijdelijke aanduiding voor voettekst 4"/>
          <p:cNvSpPr>
            <a:spLocks noGrp="1"/>
          </p:cNvSpPr>
          <p:nvPr>
            <p:ph type="ftr" sz="quarter" idx="11"/>
          </p:nvPr>
        </p:nvSpPr>
        <p:spPr/>
        <p:txBody>
          <a:bodyPr/>
          <a:lstStyle/>
          <a:p>
            <a:r>
              <a:rPr lang="nl-NL" noProof="0"/>
              <a:t>Plaats hier uw voettekst</a:t>
            </a:r>
          </a:p>
        </p:txBody>
      </p:sp>
      <p:sp>
        <p:nvSpPr>
          <p:cNvPr id="6" name="Tijdelijke aanduiding voor dianummer 5"/>
          <p:cNvSpPr>
            <a:spLocks noGrp="1"/>
          </p:cNvSpPr>
          <p:nvPr>
            <p:ph type="sldNum" sz="quarter" idx="12"/>
          </p:nvPr>
        </p:nvSpPr>
        <p:spPr/>
        <p:txBody>
          <a:bodyPr/>
          <a:lstStyle/>
          <a:p>
            <a:fld id="{D5412CCA-9C09-4585-9D9C-896A24A07DF1}" type="slidenum">
              <a:rPr lang="nl-NL" noProof="0" smtClean="0"/>
              <a:t>‹nr.›</a:t>
            </a:fld>
            <a:endParaRPr lang="nl-NL" noProof="0"/>
          </a:p>
        </p:txBody>
      </p:sp>
    </p:spTree>
    <p:extLst>
      <p:ext uri="{BB962C8B-B14F-4D97-AF65-F5344CB8AC3E}">
        <p14:creationId xmlns:p14="http://schemas.microsoft.com/office/powerpoint/2010/main" val="27134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ags" Target="../tags/tag4.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ags" Target="../tags/tag3.xml"/><Relationship Id="rId17" Type="http://schemas.openxmlformats.org/officeDocument/2006/relationships/image" Target="../media/image3.png"/><Relationship Id="rId2" Type="http://schemas.openxmlformats.org/officeDocument/2006/relationships/slideLayout" Target="../slideLayouts/slideLayout12.xml"/><Relationship Id="rId16" Type="http://schemas.openxmlformats.org/officeDocument/2006/relationships/image" Target="../media/image2.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image" Target="../media/image1.emf"/><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3.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2"/>
            </p:custDataLst>
            <p:extLst>
              <p:ext uri="{D42A27DB-BD31-4B8C-83A1-F6EECF244321}">
                <p14:modId xmlns:p14="http://schemas.microsoft.com/office/powerpoint/2010/main" val="91597963"/>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14" imgW="415" imgH="416" progId="TCLayout.ActiveDocument.1">
                  <p:embed/>
                </p:oleObj>
              </mc:Choice>
              <mc:Fallback>
                <p:oleObj name="think-cell Slide" r:id="rId14" imgW="415" imgH="416" progId="TCLayout.ActiveDocument.1">
                  <p:embed/>
                  <p:pic>
                    <p:nvPicPr>
                      <p:cNvPr id="7" name="Object 6" hidden="1"/>
                      <p:cNvPicPr/>
                      <p:nvPr/>
                    </p:nvPicPr>
                    <p:blipFill>
                      <a:blip r:embed="rId15"/>
                      <a:stretch>
                        <a:fillRect/>
                      </a:stretch>
                    </p:blipFill>
                    <p:spPr>
                      <a:xfrm>
                        <a:off x="2118" y="2118"/>
                        <a:ext cx="2117" cy="2117"/>
                      </a:xfrm>
                      <a:prstGeom prst="rect">
                        <a:avLst/>
                      </a:prstGeom>
                    </p:spPr>
                  </p:pic>
                </p:oleObj>
              </mc:Fallback>
            </mc:AlternateContent>
          </a:graphicData>
        </a:graphic>
      </p:graphicFrame>
      <p:sp>
        <p:nvSpPr>
          <p:cNvPr id="3" name="Rechthoek 2" hidden="1"/>
          <p:cNvSpPr/>
          <p:nvPr userDrawn="1">
            <p:custDataLst>
              <p:tags r:id="rId13"/>
            </p:custDataLst>
          </p:nvPr>
        </p:nvSpPr>
        <p:spPr>
          <a:xfrm>
            <a:off x="0" y="0"/>
            <a:ext cx="211667" cy="2116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marL="0" lvl="0" indent="0" algn="ctr" eaLnBrk="1"/>
            <a:endParaRPr lang="nl-NL" sz="3733" b="0" i="0" baseline="0" dirty="0">
              <a:latin typeface="Microsoft JhengHei Light" panose="020B0304030504040204" pitchFamily="34" charset="-120"/>
              <a:ea typeface="+mj-ea"/>
              <a:cs typeface="Arial" panose="020B0604020202020204" pitchFamily="34" charset="0"/>
              <a:sym typeface="Microsoft JhengHei Light" panose="020B0304030504040204" pitchFamily="34" charset="-120"/>
            </a:endParaRPr>
          </a:p>
        </p:txBody>
      </p:sp>
      <p:grpSp>
        <p:nvGrpSpPr>
          <p:cNvPr id="17" name="Groep 9"/>
          <p:cNvGrpSpPr/>
          <p:nvPr/>
        </p:nvGrpSpPr>
        <p:grpSpPr>
          <a:xfrm>
            <a:off x="9998401" y="169026"/>
            <a:ext cx="1832215" cy="1095116"/>
            <a:chOff x="6397200" y="0"/>
            <a:chExt cx="2748321" cy="1642674"/>
          </a:xfrm>
        </p:grpSpPr>
        <p:pic>
          <p:nvPicPr>
            <p:cNvPr id="18" name="Afbeelding 10"/>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397200" y="90000"/>
              <a:ext cx="2748321" cy="1540007"/>
            </a:xfrm>
            <a:prstGeom prst="rect">
              <a:avLst/>
            </a:prstGeom>
          </p:spPr>
        </p:pic>
        <p:pic>
          <p:nvPicPr>
            <p:cNvPr id="19" name="Afbeelding 11"/>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bwMode="hidden">
            <a:xfrm>
              <a:off x="6397200" y="0"/>
              <a:ext cx="2748321" cy="1642674"/>
            </a:xfrm>
            <a:prstGeom prst="rect">
              <a:avLst/>
            </a:prstGeom>
          </p:spPr>
        </p:pic>
      </p:grpSp>
      <p:sp>
        <p:nvSpPr>
          <p:cNvPr id="2" name="Tijdelijke aanduiding voor titel 1"/>
          <p:cNvSpPr>
            <a:spLocks noGrp="1"/>
          </p:cNvSpPr>
          <p:nvPr>
            <p:ph type="title"/>
          </p:nvPr>
        </p:nvSpPr>
        <p:spPr>
          <a:xfrm>
            <a:off x="714235" y="528000"/>
            <a:ext cx="8880000" cy="480000"/>
          </a:xfrm>
          <a:prstGeom prst="rect">
            <a:avLst/>
          </a:prstGeom>
        </p:spPr>
        <p:txBody>
          <a:bodyPr vert="horz" lIns="0" tIns="0" rIns="0" bIns="0" rtlCol="0" anchor="t" anchorCtr="0">
            <a:noAutofit/>
          </a:bodyPr>
          <a:lstStyle/>
          <a:p>
            <a:r>
              <a:rPr lang="nl-NL" dirty="0"/>
              <a:t>Klik om de stijl te bewerken</a:t>
            </a:r>
          </a:p>
        </p:txBody>
      </p:sp>
      <p:sp>
        <p:nvSpPr>
          <p:cNvPr id="4" name="Tijdelijke aanduiding voor datum 3"/>
          <p:cNvSpPr>
            <a:spLocks noGrp="1"/>
          </p:cNvSpPr>
          <p:nvPr>
            <p:ph type="dt" sz="half" idx="2"/>
          </p:nvPr>
        </p:nvSpPr>
        <p:spPr bwMode="black">
          <a:xfrm>
            <a:off x="715200" y="6144000"/>
            <a:ext cx="10080000" cy="192000"/>
          </a:xfrm>
          <a:prstGeom prst="rect">
            <a:avLst/>
          </a:prstGeom>
        </p:spPr>
        <p:txBody>
          <a:bodyPr vert="horz" lIns="0" tIns="0" rIns="0" bIns="0" rtlCol="0" anchor="t" anchorCtr="0"/>
          <a:lstStyle>
            <a:lvl1pPr algn="l">
              <a:defRPr sz="1333" b="0" i="0" baseline="0">
                <a:solidFill>
                  <a:schemeClr val="accent2"/>
                </a:solidFill>
                <a:latin typeface="+mj-lt"/>
                <a:cs typeface="Arial" pitchFamily="34" charset="0"/>
              </a:defRPr>
            </a:lvl1pPr>
          </a:lstStyle>
          <a:p>
            <a:r>
              <a:rPr lang="nl-NL"/>
              <a:t>Datum</a:t>
            </a:r>
            <a:endParaRPr lang="nl-NL" dirty="0"/>
          </a:p>
        </p:txBody>
      </p:sp>
      <p:sp>
        <p:nvSpPr>
          <p:cNvPr id="5" name="Tijdelijke aanduiding voor voettekst 4"/>
          <p:cNvSpPr>
            <a:spLocks noGrp="1"/>
          </p:cNvSpPr>
          <p:nvPr>
            <p:ph type="ftr" sz="quarter" idx="3"/>
          </p:nvPr>
        </p:nvSpPr>
        <p:spPr bwMode="black">
          <a:xfrm>
            <a:off x="715200" y="6360000"/>
            <a:ext cx="10080000" cy="192000"/>
          </a:xfrm>
          <a:prstGeom prst="rect">
            <a:avLst/>
          </a:prstGeom>
        </p:spPr>
        <p:txBody>
          <a:bodyPr vert="horz" lIns="0" tIns="0" rIns="0" bIns="0" rtlCol="0" anchor="t" anchorCtr="0"/>
          <a:lstStyle>
            <a:lvl1pPr algn="l">
              <a:defRPr sz="1333" b="0" i="0" baseline="0">
                <a:solidFill>
                  <a:schemeClr val="accent2"/>
                </a:solidFill>
                <a:latin typeface="+mj-lt"/>
                <a:cs typeface="Arial" pitchFamily="34" charset="0"/>
              </a:defRPr>
            </a:lvl1pPr>
          </a:lstStyle>
          <a:p>
            <a:r>
              <a:rPr lang="nl-NL"/>
              <a:t>Titel van de presentatie</a:t>
            </a:r>
            <a:endParaRPr lang="nl-NL" dirty="0"/>
          </a:p>
        </p:txBody>
      </p:sp>
      <p:sp>
        <p:nvSpPr>
          <p:cNvPr id="6" name="Tijdelijke aanduiding voor dianummer 5"/>
          <p:cNvSpPr>
            <a:spLocks noGrp="1"/>
          </p:cNvSpPr>
          <p:nvPr>
            <p:ph type="sldNum" sz="quarter" idx="4"/>
          </p:nvPr>
        </p:nvSpPr>
        <p:spPr bwMode="black">
          <a:xfrm>
            <a:off x="10795200" y="6144000"/>
            <a:ext cx="724800" cy="192000"/>
          </a:xfrm>
          <a:prstGeom prst="rect">
            <a:avLst/>
          </a:prstGeom>
        </p:spPr>
        <p:txBody>
          <a:bodyPr vert="horz" lIns="0" tIns="0" rIns="0" bIns="0" rtlCol="0" anchor="t" anchorCtr="0"/>
          <a:lstStyle>
            <a:lvl1pPr algn="r">
              <a:defRPr sz="1333" b="0" i="0" baseline="0">
                <a:solidFill>
                  <a:schemeClr val="accent2"/>
                </a:solidFill>
                <a:latin typeface="+mj-lt"/>
                <a:cs typeface="Arial" pitchFamily="34" charset="0"/>
              </a:defRPr>
            </a:lvl1pPr>
          </a:lstStyle>
          <a:p>
            <a:fld id="{52236286-4DC8-46DE-9269-8F728FBC0641}" type="slidenum">
              <a:rPr lang="nl-NL" smtClean="0"/>
              <a:pPr/>
              <a:t>‹nr.›</a:t>
            </a:fld>
            <a:endParaRPr lang="nl-NL" dirty="0"/>
          </a:p>
        </p:txBody>
      </p:sp>
      <p:sp>
        <p:nvSpPr>
          <p:cNvPr id="16" name="Tijdelijke aanduiding voor tekst 2"/>
          <p:cNvSpPr>
            <a:spLocks noGrp="1"/>
          </p:cNvSpPr>
          <p:nvPr>
            <p:ph type="body" idx="1"/>
          </p:nvPr>
        </p:nvSpPr>
        <p:spPr>
          <a:xfrm>
            <a:off x="715200" y="1296000"/>
            <a:ext cx="10080000" cy="4608000"/>
          </a:xfrm>
          <a:prstGeom prst="rect">
            <a:avLst/>
          </a:prstGeom>
        </p:spPr>
        <p:txBody>
          <a:bodyPr vert="horz" lIns="0" tIns="0" rIns="0" bIns="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35711789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hf hdr="0"/>
  <p:txStyles>
    <p:titleStyle>
      <a:lvl1pPr algn="l" defTabSz="1219170" rtl="0" eaLnBrk="1" latinLnBrk="0" hangingPunct="1">
        <a:lnSpc>
          <a:spcPts val="3733"/>
        </a:lnSpc>
        <a:spcBef>
          <a:spcPct val="0"/>
        </a:spcBef>
        <a:buNone/>
        <a:defRPr sz="3733" b="0" i="0" kern="1200" baseline="0">
          <a:solidFill>
            <a:schemeClr val="accent2"/>
          </a:solidFill>
          <a:latin typeface="+mj-lt"/>
          <a:ea typeface="+mj-ea"/>
          <a:cs typeface="Arial" pitchFamily="34" charset="0"/>
        </a:defRPr>
      </a:lvl1pPr>
    </p:titleStyle>
    <p:bodyStyle>
      <a:lvl1pPr marL="0" indent="0" algn="l" defTabSz="1219170" rtl="0" eaLnBrk="1" latinLnBrk="0" hangingPunct="1">
        <a:lnSpc>
          <a:spcPts val="2933"/>
        </a:lnSpc>
        <a:spcBef>
          <a:spcPts val="0"/>
        </a:spcBef>
        <a:buClr>
          <a:schemeClr val="accent4"/>
        </a:buClr>
        <a:buSzPct val="100000"/>
        <a:buFontTx/>
        <a:buNone/>
        <a:defRPr sz="2400" b="0" i="0" kern="1200" baseline="0">
          <a:solidFill>
            <a:schemeClr val="tx1"/>
          </a:solidFill>
          <a:latin typeface="+mj-lt"/>
          <a:ea typeface="+mn-ea"/>
          <a:cs typeface="Arial" pitchFamily="34" charset="0"/>
        </a:defRPr>
      </a:lvl1pPr>
      <a:lvl2pPr marL="247644" indent="0" algn="l" defTabSz="1219170" rtl="0" eaLnBrk="1" latinLnBrk="0" hangingPunct="1">
        <a:lnSpc>
          <a:spcPts val="2933"/>
        </a:lnSpc>
        <a:spcBef>
          <a:spcPts val="0"/>
        </a:spcBef>
        <a:buClr>
          <a:schemeClr val="accent4"/>
        </a:buClr>
        <a:buSzPct val="100000"/>
        <a:buFontTx/>
        <a:buNone/>
        <a:defRPr sz="1867" b="0" i="0" kern="1200" baseline="0">
          <a:solidFill>
            <a:schemeClr val="tx1"/>
          </a:solidFill>
          <a:latin typeface="+mj-lt"/>
          <a:ea typeface="+mn-ea"/>
          <a:cs typeface="Arial" pitchFamily="34" charset="0"/>
        </a:defRPr>
      </a:lvl2pPr>
      <a:lvl3pPr marL="476237" indent="0" algn="l" defTabSz="1219170" rtl="0" eaLnBrk="1" latinLnBrk="0" hangingPunct="1">
        <a:lnSpc>
          <a:spcPts val="2933"/>
        </a:lnSpc>
        <a:spcBef>
          <a:spcPts val="0"/>
        </a:spcBef>
        <a:buClr>
          <a:schemeClr val="accent4"/>
        </a:buClr>
        <a:buSzPct val="100000"/>
        <a:buFontTx/>
        <a:buNone/>
        <a:defRPr sz="1867" b="0" i="0" kern="1200" baseline="0">
          <a:solidFill>
            <a:schemeClr val="tx1"/>
          </a:solidFill>
          <a:latin typeface="+mj-lt"/>
          <a:ea typeface="+mn-ea"/>
          <a:cs typeface="Arial" pitchFamily="34" charset="0"/>
        </a:defRPr>
      </a:lvl3pPr>
      <a:lvl4pPr marL="723882" indent="0" algn="l" defTabSz="1219170" rtl="0" eaLnBrk="1" latinLnBrk="0" hangingPunct="1">
        <a:lnSpc>
          <a:spcPts val="2933"/>
        </a:lnSpc>
        <a:spcBef>
          <a:spcPts val="0"/>
        </a:spcBef>
        <a:buClr>
          <a:schemeClr val="accent4"/>
        </a:buClr>
        <a:buSzPct val="100000"/>
        <a:buFontTx/>
        <a:buNone/>
        <a:defRPr sz="1867" b="0" i="0" kern="1200" baseline="0">
          <a:solidFill>
            <a:schemeClr val="tx1"/>
          </a:solidFill>
          <a:latin typeface="+mj-lt"/>
          <a:ea typeface="+mn-ea"/>
          <a:cs typeface="Arial" pitchFamily="34" charset="0"/>
        </a:defRPr>
      </a:lvl4pPr>
      <a:lvl5pPr marL="954592" indent="0" algn="l" defTabSz="1219170" rtl="0" eaLnBrk="1" latinLnBrk="0" hangingPunct="1">
        <a:lnSpc>
          <a:spcPts val="2933"/>
        </a:lnSpc>
        <a:spcBef>
          <a:spcPts val="0"/>
        </a:spcBef>
        <a:buClr>
          <a:schemeClr val="accent4"/>
        </a:buClr>
        <a:buSzPct val="100000"/>
        <a:buFontTx/>
        <a:buNone/>
        <a:defRPr sz="1867" b="0" i="0" kern="1200" baseline="0">
          <a:solidFill>
            <a:schemeClr val="tx1"/>
          </a:solidFill>
          <a:latin typeface="+mj-lt"/>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2"/>
            </p:custDataLst>
            <p:extLst>
              <p:ext uri="{D42A27DB-BD31-4B8C-83A1-F6EECF244321}">
                <p14:modId xmlns:p14="http://schemas.microsoft.com/office/powerpoint/2010/main" val="24052777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14" imgW="415" imgH="416" progId="TCLayout.ActiveDocument.1">
                  <p:embed/>
                </p:oleObj>
              </mc:Choice>
              <mc:Fallback>
                <p:oleObj name="think-cell Slide" r:id="rId14" imgW="415" imgH="416" progId="TCLayout.ActiveDocument.1">
                  <p:embed/>
                  <p:pic>
                    <p:nvPicPr>
                      <p:cNvPr id="7" name="Object 6" hidden="1"/>
                      <p:cNvPicPr/>
                      <p:nvPr/>
                    </p:nvPicPr>
                    <p:blipFill>
                      <a:blip r:embed="rId15"/>
                      <a:stretch>
                        <a:fillRect/>
                      </a:stretch>
                    </p:blipFill>
                    <p:spPr>
                      <a:xfrm>
                        <a:off x="2118" y="2118"/>
                        <a:ext cx="2117" cy="2117"/>
                      </a:xfrm>
                      <a:prstGeom prst="rect">
                        <a:avLst/>
                      </a:prstGeom>
                    </p:spPr>
                  </p:pic>
                </p:oleObj>
              </mc:Fallback>
            </mc:AlternateContent>
          </a:graphicData>
        </a:graphic>
      </p:graphicFrame>
      <p:sp>
        <p:nvSpPr>
          <p:cNvPr id="3" name="Rechthoek 2" hidden="1"/>
          <p:cNvSpPr/>
          <p:nvPr userDrawn="1">
            <p:custDataLst>
              <p:tags r:id="rId13"/>
            </p:custDataLst>
          </p:nvPr>
        </p:nvSpPr>
        <p:spPr>
          <a:xfrm>
            <a:off x="0" y="0"/>
            <a:ext cx="211667" cy="2116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marL="0" lvl="0" indent="0" algn="ctr" eaLnBrk="1"/>
            <a:endParaRPr lang="nl-NL" sz="3733" b="0" i="0" baseline="0" dirty="0">
              <a:latin typeface="Microsoft JhengHei Light" panose="020B0304030504040204" pitchFamily="34" charset="-120"/>
              <a:ea typeface="+mj-ea"/>
              <a:cs typeface="Arial" panose="020B0604020202020204" pitchFamily="34" charset="0"/>
              <a:sym typeface="Microsoft JhengHei Light" panose="020B0304030504040204" pitchFamily="34" charset="-120"/>
            </a:endParaRPr>
          </a:p>
        </p:txBody>
      </p:sp>
      <p:grpSp>
        <p:nvGrpSpPr>
          <p:cNvPr id="17" name="Groep 9"/>
          <p:cNvGrpSpPr/>
          <p:nvPr/>
        </p:nvGrpSpPr>
        <p:grpSpPr>
          <a:xfrm>
            <a:off x="9998401" y="169026"/>
            <a:ext cx="1832215" cy="1095116"/>
            <a:chOff x="6397200" y="0"/>
            <a:chExt cx="2748321" cy="1642674"/>
          </a:xfrm>
        </p:grpSpPr>
        <p:pic>
          <p:nvPicPr>
            <p:cNvPr id="18" name="Afbeelding 10"/>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397200" y="90000"/>
              <a:ext cx="2748321" cy="1540007"/>
            </a:xfrm>
            <a:prstGeom prst="rect">
              <a:avLst/>
            </a:prstGeom>
          </p:spPr>
        </p:pic>
        <p:pic>
          <p:nvPicPr>
            <p:cNvPr id="19" name="Afbeelding 11"/>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bwMode="hidden">
            <a:xfrm>
              <a:off x="6397200" y="0"/>
              <a:ext cx="2748321" cy="1642674"/>
            </a:xfrm>
            <a:prstGeom prst="rect">
              <a:avLst/>
            </a:prstGeom>
          </p:spPr>
        </p:pic>
      </p:grpSp>
      <p:sp>
        <p:nvSpPr>
          <p:cNvPr id="2" name="Tijdelijke aanduiding voor titel 1"/>
          <p:cNvSpPr>
            <a:spLocks noGrp="1"/>
          </p:cNvSpPr>
          <p:nvPr>
            <p:ph type="title"/>
          </p:nvPr>
        </p:nvSpPr>
        <p:spPr>
          <a:xfrm>
            <a:off x="714235" y="528000"/>
            <a:ext cx="8880000" cy="480000"/>
          </a:xfrm>
          <a:prstGeom prst="rect">
            <a:avLst/>
          </a:prstGeom>
        </p:spPr>
        <p:txBody>
          <a:bodyPr vert="horz" lIns="0" tIns="0" rIns="0" bIns="0" rtlCol="0" anchor="t" anchorCtr="0">
            <a:noAutofit/>
          </a:bodyPr>
          <a:lstStyle/>
          <a:p>
            <a:r>
              <a:rPr lang="nl-NL" dirty="0"/>
              <a:t>Klik om de stijl te bewerken</a:t>
            </a:r>
          </a:p>
        </p:txBody>
      </p:sp>
      <p:sp>
        <p:nvSpPr>
          <p:cNvPr id="4" name="Tijdelijke aanduiding voor datum 3"/>
          <p:cNvSpPr>
            <a:spLocks noGrp="1"/>
          </p:cNvSpPr>
          <p:nvPr>
            <p:ph type="dt" sz="half" idx="2"/>
          </p:nvPr>
        </p:nvSpPr>
        <p:spPr bwMode="black">
          <a:xfrm>
            <a:off x="715200" y="6144000"/>
            <a:ext cx="10080000" cy="192000"/>
          </a:xfrm>
          <a:prstGeom prst="rect">
            <a:avLst/>
          </a:prstGeom>
        </p:spPr>
        <p:txBody>
          <a:bodyPr vert="horz" lIns="0" tIns="0" rIns="0" bIns="0" rtlCol="0" anchor="t" anchorCtr="0"/>
          <a:lstStyle>
            <a:lvl1pPr algn="l">
              <a:defRPr sz="1333" b="0" i="0" baseline="0">
                <a:solidFill>
                  <a:schemeClr val="accent2"/>
                </a:solidFill>
                <a:latin typeface="+mj-lt"/>
                <a:cs typeface="Arial" pitchFamily="34" charset="0"/>
              </a:defRPr>
            </a:lvl1pPr>
          </a:lstStyle>
          <a:p>
            <a:r>
              <a:rPr lang="nl-NL"/>
              <a:t>Datum</a:t>
            </a:r>
            <a:endParaRPr lang="nl-NL" dirty="0"/>
          </a:p>
        </p:txBody>
      </p:sp>
      <p:sp>
        <p:nvSpPr>
          <p:cNvPr id="5" name="Tijdelijke aanduiding voor voettekst 4"/>
          <p:cNvSpPr>
            <a:spLocks noGrp="1"/>
          </p:cNvSpPr>
          <p:nvPr>
            <p:ph type="ftr" sz="quarter" idx="3"/>
          </p:nvPr>
        </p:nvSpPr>
        <p:spPr bwMode="black">
          <a:xfrm>
            <a:off x="715200" y="6360000"/>
            <a:ext cx="10080000" cy="192000"/>
          </a:xfrm>
          <a:prstGeom prst="rect">
            <a:avLst/>
          </a:prstGeom>
        </p:spPr>
        <p:txBody>
          <a:bodyPr vert="horz" lIns="0" tIns="0" rIns="0" bIns="0" rtlCol="0" anchor="t" anchorCtr="0"/>
          <a:lstStyle>
            <a:lvl1pPr algn="l">
              <a:defRPr sz="1333" b="0" i="0" baseline="0">
                <a:solidFill>
                  <a:schemeClr val="accent2"/>
                </a:solidFill>
                <a:latin typeface="+mj-lt"/>
                <a:cs typeface="Arial" pitchFamily="34" charset="0"/>
              </a:defRPr>
            </a:lvl1pPr>
          </a:lstStyle>
          <a:p>
            <a:r>
              <a:rPr lang="nl-NL"/>
              <a:t>Titel van de presentatie</a:t>
            </a:r>
            <a:endParaRPr lang="nl-NL" dirty="0"/>
          </a:p>
        </p:txBody>
      </p:sp>
      <p:sp>
        <p:nvSpPr>
          <p:cNvPr id="6" name="Tijdelijke aanduiding voor dianummer 5"/>
          <p:cNvSpPr>
            <a:spLocks noGrp="1"/>
          </p:cNvSpPr>
          <p:nvPr>
            <p:ph type="sldNum" sz="quarter" idx="4"/>
          </p:nvPr>
        </p:nvSpPr>
        <p:spPr bwMode="black">
          <a:xfrm>
            <a:off x="10795200" y="6144000"/>
            <a:ext cx="724800" cy="192000"/>
          </a:xfrm>
          <a:prstGeom prst="rect">
            <a:avLst/>
          </a:prstGeom>
        </p:spPr>
        <p:txBody>
          <a:bodyPr vert="horz" lIns="0" tIns="0" rIns="0" bIns="0" rtlCol="0" anchor="t" anchorCtr="0"/>
          <a:lstStyle>
            <a:lvl1pPr algn="r">
              <a:defRPr sz="1333" b="0" i="0" baseline="0">
                <a:solidFill>
                  <a:schemeClr val="accent2"/>
                </a:solidFill>
                <a:latin typeface="+mj-lt"/>
                <a:cs typeface="Arial" pitchFamily="34" charset="0"/>
              </a:defRPr>
            </a:lvl1pPr>
          </a:lstStyle>
          <a:p>
            <a:fld id="{52236286-4DC8-46DE-9269-8F728FBC0641}" type="slidenum">
              <a:rPr lang="nl-NL" smtClean="0"/>
              <a:pPr/>
              <a:t>‹nr.›</a:t>
            </a:fld>
            <a:endParaRPr lang="nl-NL" dirty="0"/>
          </a:p>
        </p:txBody>
      </p:sp>
      <p:sp>
        <p:nvSpPr>
          <p:cNvPr id="16" name="Tijdelijke aanduiding voor tekst 2"/>
          <p:cNvSpPr>
            <a:spLocks noGrp="1"/>
          </p:cNvSpPr>
          <p:nvPr>
            <p:ph type="body" idx="1"/>
          </p:nvPr>
        </p:nvSpPr>
        <p:spPr>
          <a:xfrm>
            <a:off x="715200" y="1296000"/>
            <a:ext cx="10080000" cy="4608000"/>
          </a:xfrm>
          <a:prstGeom prst="rect">
            <a:avLst/>
          </a:prstGeom>
        </p:spPr>
        <p:txBody>
          <a:bodyPr vert="horz" lIns="0" tIns="0" rIns="0" bIns="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57673078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700" r:id="rId8"/>
    <p:sldLayoutId id="2147483701" r:id="rId9"/>
    <p:sldLayoutId id="2147483721" r:id="rId10"/>
  </p:sldLayoutIdLst>
  <p:hf hdr="0"/>
  <p:txStyles>
    <p:titleStyle>
      <a:lvl1pPr algn="l" defTabSz="1219170" rtl="0" eaLnBrk="1" latinLnBrk="0" hangingPunct="1">
        <a:lnSpc>
          <a:spcPts val="3733"/>
        </a:lnSpc>
        <a:spcBef>
          <a:spcPct val="0"/>
        </a:spcBef>
        <a:buNone/>
        <a:defRPr sz="3733" b="0" i="0" kern="1200" baseline="0">
          <a:solidFill>
            <a:schemeClr val="accent2"/>
          </a:solidFill>
          <a:latin typeface="+mj-lt"/>
          <a:ea typeface="+mj-ea"/>
          <a:cs typeface="Arial" pitchFamily="34" charset="0"/>
        </a:defRPr>
      </a:lvl1pPr>
    </p:titleStyle>
    <p:bodyStyle>
      <a:lvl1pPr marL="0" indent="0" algn="l" defTabSz="1219170" rtl="0" eaLnBrk="1" latinLnBrk="0" hangingPunct="1">
        <a:lnSpc>
          <a:spcPts val="2933"/>
        </a:lnSpc>
        <a:spcBef>
          <a:spcPts val="0"/>
        </a:spcBef>
        <a:buClr>
          <a:schemeClr val="accent4"/>
        </a:buClr>
        <a:buSzPct val="100000"/>
        <a:buFontTx/>
        <a:buNone/>
        <a:defRPr sz="2400" b="0" i="0" kern="1200" baseline="0">
          <a:solidFill>
            <a:schemeClr val="tx1"/>
          </a:solidFill>
          <a:latin typeface="+mj-lt"/>
          <a:ea typeface="+mn-ea"/>
          <a:cs typeface="Arial" pitchFamily="34" charset="0"/>
        </a:defRPr>
      </a:lvl1pPr>
      <a:lvl2pPr marL="247644" indent="0" algn="l" defTabSz="1219170" rtl="0" eaLnBrk="1" latinLnBrk="0" hangingPunct="1">
        <a:lnSpc>
          <a:spcPts val="2933"/>
        </a:lnSpc>
        <a:spcBef>
          <a:spcPts val="0"/>
        </a:spcBef>
        <a:buClr>
          <a:schemeClr val="accent4"/>
        </a:buClr>
        <a:buSzPct val="100000"/>
        <a:buFontTx/>
        <a:buNone/>
        <a:defRPr sz="1867" b="0" i="0" kern="1200" baseline="0">
          <a:solidFill>
            <a:schemeClr val="tx1"/>
          </a:solidFill>
          <a:latin typeface="+mj-lt"/>
          <a:ea typeface="+mn-ea"/>
          <a:cs typeface="Arial" pitchFamily="34" charset="0"/>
        </a:defRPr>
      </a:lvl2pPr>
      <a:lvl3pPr marL="476237" indent="0" algn="l" defTabSz="1219170" rtl="0" eaLnBrk="1" latinLnBrk="0" hangingPunct="1">
        <a:lnSpc>
          <a:spcPts val="2933"/>
        </a:lnSpc>
        <a:spcBef>
          <a:spcPts val="0"/>
        </a:spcBef>
        <a:buClr>
          <a:schemeClr val="accent4"/>
        </a:buClr>
        <a:buSzPct val="100000"/>
        <a:buFontTx/>
        <a:buNone/>
        <a:defRPr sz="1867" b="0" i="0" kern="1200" baseline="0">
          <a:solidFill>
            <a:schemeClr val="tx1"/>
          </a:solidFill>
          <a:latin typeface="+mj-lt"/>
          <a:ea typeface="+mn-ea"/>
          <a:cs typeface="Arial" pitchFamily="34" charset="0"/>
        </a:defRPr>
      </a:lvl3pPr>
      <a:lvl4pPr marL="723882" indent="0" algn="l" defTabSz="1219170" rtl="0" eaLnBrk="1" latinLnBrk="0" hangingPunct="1">
        <a:lnSpc>
          <a:spcPts val="2933"/>
        </a:lnSpc>
        <a:spcBef>
          <a:spcPts val="0"/>
        </a:spcBef>
        <a:buClr>
          <a:schemeClr val="accent4"/>
        </a:buClr>
        <a:buSzPct val="100000"/>
        <a:buFontTx/>
        <a:buNone/>
        <a:defRPr sz="1867" b="0" i="0" kern="1200" baseline="0">
          <a:solidFill>
            <a:schemeClr val="tx1"/>
          </a:solidFill>
          <a:latin typeface="+mj-lt"/>
          <a:ea typeface="+mn-ea"/>
          <a:cs typeface="Arial" pitchFamily="34" charset="0"/>
        </a:defRPr>
      </a:lvl4pPr>
      <a:lvl5pPr marL="954592" indent="0" algn="l" defTabSz="1219170" rtl="0" eaLnBrk="1" latinLnBrk="0" hangingPunct="1">
        <a:lnSpc>
          <a:spcPts val="2933"/>
        </a:lnSpc>
        <a:spcBef>
          <a:spcPts val="0"/>
        </a:spcBef>
        <a:buClr>
          <a:schemeClr val="accent4"/>
        </a:buClr>
        <a:buSzPct val="100000"/>
        <a:buFontTx/>
        <a:buNone/>
        <a:defRPr sz="1867" b="0" i="0" kern="1200" baseline="0">
          <a:solidFill>
            <a:schemeClr val="tx1"/>
          </a:solidFill>
          <a:latin typeface="+mj-lt"/>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EE610E-FF3E-450B-B3CC-BC1FC9F06365}" type="datetimeFigureOut">
              <a:rPr lang="nl-NL" smtClean="0"/>
              <a:t>11-05-2022</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1E80D3-EA3E-407C-9B94-F117B0E71497}" type="slidenum">
              <a:rPr lang="nl-NL" smtClean="0"/>
              <a:t>‹nr.›</a:t>
            </a:fld>
            <a:endParaRPr lang="nl-NL"/>
          </a:p>
        </p:txBody>
      </p:sp>
    </p:spTree>
    <p:extLst>
      <p:ext uri="{BB962C8B-B14F-4D97-AF65-F5344CB8AC3E}">
        <p14:creationId xmlns:p14="http://schemas.microsoft.com/office/powerpoint/2010/main" val="280969291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155574" y="509271"/>
            <a:ext cx="9105499" cy="5282151"/>
          </a:xfrm>
          <a:prstGeom prst="rect">
            <a:avLst/>
          </a:prstGeom>
        </p:spPr>
      </p:pic>
      <p:sp>
        <p:nvSpPr>
          <p:cNvPr id="3" name="AutoShape 4" descr="Afbeeldingsresultaat voor gemeente nijmegen"/>
          <p:cNvSpPr>
            <a:spLocks noChangeAspect="1" noChangeArrowheads="1"/>
          </p:cNvSpPr>
          <p:nvPr/>
        </p:nvSpPr>
        <p:spPr bwMode="auto">
          <a:xfrm>
            <a:off x="155574" y="-144463"/>
            <a:ext cx="1307465" cy="13074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Microsoft JhengHei Light"/>
              <a:ea typeface="+mn-ea"/>
              <a:cs typeface="+mn-cs"/>
            </a:endParaRPr>
          </a:p>
        </p:txBody>
      </p:sp>
      <p:sp>
        <p:nvSpPr>
          <p:cNvPr id="11" name="Tijdelijke aanduiding voor tekst 9">
            <a:extLst>
              <a:ext uri="{FF2B5EF4-FFF2-40B4-BE49-F238E27FC236}">
                <a16:creationId xmlns:a16="http://schemas.microsoft.com/office/drawing/2014/main" id="{2C6C6810-DC65-4DD9-949A-A8B3E03B2290}"/>
              </a:ext>
            </a:extLst>
          </p:cNvPr>
          <p:cNvSpPr>
            <a:spLocks noGrp="1"/>
          </p:cNvSpPr>
          <p:nvPr>
            <p:ph type="body" sz="quarter" idx="43"/>
          </p:nvPr>
        </p:nvSpPr>
        <p:spPr>
          <a:xfrm>
            <a:off x="367330" y="730652"/>
            <a:ext cx="6339548" cy="2698348"/>
          </a:xfrm>
          <a:solidFill>
            <a:srgbClr val="2ECD91">
              <a:alpha val="85000"/>
            </a:srgbClr>
          </a:solidFill>
        </p:spPr>
        <p:txBody>
          <a:bodyPr anchor="t"/>
          <a:lstStyle/>
          <a:p>
            <a:r>
              <a:rPr lang="nl-NL" dirty="0"/>
              <a:t>Webinar warmtetarieven</a:t>
            </a:r>
          </a:p>
          <a:p>
            <a:endParaRPr lang="nl-NL" sz="2000" dirty="0"/>
          </a:p>
          <a:p>
            <a:r>
              <a:rPr lang="nl-NL" sz="2000" dirty="0"/>
              <a:t>Wat betalen we voor warmte?</a:t>
            </a:r>
          </a:p>
        </p:txBody>
      </p:sp>
    </p:spTree>
    <p:extLst>
      <p:ext uri="{BB962C8B-B14F-4D97-AF65-F5344CB8AC3E}">
        <p14:creationId xmlns:p14="http://schemas.microsoft.com/office/powerpoint/2010/main" val="486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DAEDFB1-5F82-4E41-AA5F-84CA906C7FEA}"/>
              </a:ext>
            </a:extLst>
          </p:cNvPr>
          <p:cNvSpPr/>
          <p:nvPr/>
        </p:nvSpPr>
        <p:spPr>
          <a:xfrm>
            <a:off x="10088880" y="213360"/>
            <a:ext cx="2103120" cy="947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23" name="Tijdelijke aanduiding voor tekst 9">
            <a:extLst>
              <a:ext uri="{FF2B5EF4-FFF2-40B4-BE49-F238E27FC236}">
                <a16:creationId xmlns:a16="http://schemas.microsoft.com/office/drawing/2014/main" id="{61DE4263-1BD4-4C33-9CF3-229103BB9645}"/>
              </a:ext>
            </a:extLst>
          </p:cNvPr>
          <p:cNvSpPr txBox="1">
            <a:spLocks/>
          </p:cNvSpPr>
          <p:nvPr/>
        </p:nvSpPr>
        <p:spPr>
          <a:xfrm>
            <a:off x="515937" y="213360"/>
            <a:ext cx="5940000" cy="900000"/>
          </a:xfrm>
          <a:custGeom>
            <a:avLst/>
            <a:gdLst>
              <a:gd name="connsiteX0" fmla="*/ 71054 w 4524067"/>
              <a:gd name="connsiteY0" fmla="*/ 0 h 1943514"/>
              <a:gd name="connsiteX1" fmla="*/ 4453013 w 4524067"/>
              <a:gd name="connsiteY1" fmla="*/ 0 h 1943514"/>
              <a:gd name="connsiteX2" fmla="*/ 4524067 w 4524067"/>
              <a:gd name="connsiteY2" fmla="*/ 71054 h 1943514"/>
              <a:gd name="connsiteX3" fmla="*/ 4524067 w 4524067"/>
              <a:gd name="connsiteY3" fmla="*/ 1604261 h 1943514"/>
              <a:gd name="connsiteX4" fmla="*/ 374342 w 4524067"/>
              <a:gd name="connsiteY4" fmla="*/ 1604261 h 1943514"/>
              <a:gd name="connsiteX5" fmla="*/ 374342 w 4524067"/>
              <a:gd name="connsiteY5" fmla="*/ 1604495 h 1943514"/>
              <a:gd name="connsiteX6" fmla="*/ 372031 w 4524067"/>
              <a:gd name="connsiteY6" fmla="*/ 1604262 h 1943514"/>
              <a:gd name="connsiteX7" fmla="*/ 7555 w 4524067"/>
              <a:gd name="connsiteY7" fmla="*/ 1901319 h 1943514"/>
              <a:gd name="connsiteX8" fmla="*/ 3301 w 4524067"/>
              <a:gd name="connsiteY8" fmla="*/ 1943514 h 1943514"/>
              <a:gd name="connsiteX9" fmla="*/ 0 w 4524067"/>
              <a:gd name="connsiteY9" fmla="*/ 1935545 h 1943514"/>
              <a:gd name="connsiteX10" fmla="*/ 0 w 4524067"/>
              <a:gd name="connsiteY10" fmla="*/ 71054 h 1943514"/>
              <a:gd name="connsiteX11" fmla="*/ 71054 w 4524067"/>
              <a:gd name="connsiteY11"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524067 w 4524067"/>
              <a:gd name="connsiteY4" fmla="*/ 160426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524067 w 4524067"/>
              <a:gd name="connsiteY4" fmla="*/ 1604261 h 1943514"/>
              <a:gd name="connsiteX5" fmla="*/ 4481998 w 4524067"/>
              <a:gd name="connsiteY5" fmla="*/ 1606550 h 1943514"/>
              <a:gd name="connsiteX6" fmla="*/ 374342 w 4524067"/>
              <a:gd name="connsiteY6" fmla="*/ 1604261 h 1943514"/>
              <a:gd name="connsiteX7" fmla="*/ 374342 w 4524067"/>
              <a:gd name="connsiteY7" fmla="*/ 1604495 h 1943514"/>
              <a:gd name="connsiteX8" fmla="*/ 372031 w 4524067"/>
              <a:gd name="connsiteY8" fmla="*/ 1604262 h 1943514"/>
              <a:gd name="connsiteX9" fmla="*/ 7555 w 4524067"/>
              <a:gd name="connsiteY9" fmla="*/ 1901319 h 1943514"/>
              <a:gd name="connsiteX10" fmla="*/ 3301 w 4524067"/>
              <a:gd name="connsiteY10" fmla="*/ 1943514 h 1943514"/>
              <a:gd name="connsiteX11" fmla="*/ 0 w 4524067"/>
              <a:gd name="connsiteY11" fmla="*/ 1935545 h 1943514"/>
              <a:gd name="connsiteX12" fmla="*/ 0 w 4524067"/>
              <a:gd name="connsiteY12" fmla="*/ 71054 h 1943514"/>
              <a:gd name="connsiteX13" fmla="*/ 71054 w 4524067"/>
              <a:gd name="connsiteY13" fmla="*/ 0 h 1943514"/>
              <a:gd name="connsiteX0" fmla="*/ 71054 w 4799095"/>
              <a:gd name="connsiteY0" fmla="*/ 0 h 1943514"/>
              <a:gd name="connsiteX1" fmla="*/ 4453013 w 4799095"/>
              <a:gd name="connsiteY1" fmla="*/ 0 h 1943514"/>
              <a:gd name="connsiteX2" fmla="*/ 4524067 w 4799095"/>
              <a:gd name="connsiteY2" fmla="*/ 71054 h 1943514"/>
              <a:gd name="connsiteX3" fmla="*/ 4522480 w 4799095"/>
              <a:gd name="connsiteY3" fmla="*/ 1547019 h 1943514"/>
              <a:gd name="connsiteX4" fmla="*/ 4524067 w 4799095"/>
              <a:gd name="connsiteY4" fmla="*/ 1604261 h 1943514"/>
              <a:gd name="connsiteX5" fmla="*/ 4481998 w 4799095"/>
              <a:gd name="connsiteY5" fmla="*/ 1606550 h 1943514"/>
              <a:gd name="connsiteX6" fmla="*/ 374342 w 4799095"/>
              <a:gd name="connsiteY6" fmla="*/ 1604261 h 1943514"/>
              <a:gd name="connsiteX7" fmla="*/ 374342 w 4799095"/>
              <a:gd name="connsiteY7" fmla="*/ 1604495 h 1943514"/>
              <a:gd name="connsiteX8" fmla="*/ 372031 w 4799095"/>
              <a:gd name="connsiteY8" fmla="*/ 1604262 h 1943514"/>
              <a:gd name="connsiteX9" fmla="*/ 7555 w 4799095"/>
              <a:gd name="connsiteY9" fmla="*/ 1901319 h 1943514"/>
              <a:gd name="connsiteX10" fmla="*/ 3301 w 4799095"/>
              <a:gd name="connsiteY10" fmla="*/ 1943514 h 1943514"/>
              <a:gd name="connsiteX11" fmla="*/ 0 w 4799095"/>
              <a:gd name="connsiteY11" fmla="*/ 1935545 h 1943514"/>
              <a:gd name="connsiteX12" fmla="*/ 0 w 4799095"/>
              <a:gd name="connsiteY12" fmla="*/ 71054 h 1943514"/>
              <a:gd name="connsiteX13" fmla="*/ 71054 w 4799095"/>
              <a:gd name="connsiteY13" fmla="*/ 0 h 1943514"/>
              <a:gd name="connsiteX0" fmla="*/ 71054 w 4798479"/>
              <a:gd name="connsiteY0" fmla="*/ 0 h 1943514"/>
              <a:gd name="connsiteX1" fmla="*/ 4453013 w 4798479"/>
              <a:gd name="connsiteY1" fmla="*/ 0 h 1943514"/>
              <a:gd name="connsiteX2" fmla="*/ 4524067 w 4798479"/>
              <a:gd name="connsiteY2" fmla="*/ 71054 h 1943514"/>
              <a:gd name="connsiteX3" fmla="*/ 4522480 w 4798479"/>
              <a:gd name="connsiteY3" fmla="*/ 1547019 h 1943514"/>
              <a:gd name="connsiteX4" fmla="*/ 4481998 w 4798479"/>
              <a:gd name="connsiteY4" fmla="*/ 1606550 h 1943514"/>
              <a:gd name="connsiteX5" fmla="*/ 374342 w 4798479"/>
              <a:gd name="connsiteY5" fmla="*/ 1604261 h 1943514"/>
              <a:gd name="connsiteX6" fmla="*/ 374342 w 4798479"/>
              <a:gd name="connsiteY6" fmla="*/ 1604495 h 1943514"/>
              <a:gd name="connsiteX7" fmla="*/ 372031 w 4798479"/>
              <a:gd name="connsiteY7" fmla="*/ 1604262 h 1943514"/>
              <a:gd name="connsiteX8" fmla="*/ 7555 w 4798479"/>
              <a:gd name="connsiteY8" fmla="*/ 1901319 h 1943514"/>
              <a:gd name="connsiteX9" fmla="*/ 3301 w 4798479"/>
              <a:gd name="connsiteY9" fmla="*/ 1943514 h 1943514"/>
              <a:gd name="connsiteX10" fmla="*/ 0 w 4798479"/>
              <a:gd name="connsiteY10" fmla="*/ 1935545 h 1943514"/>
              <a:gd name="connsiteX11" fmla="*/ 0 w 4798479"/>
              <a:gd name="connsiteY11" fmla="*/ 71054 h 1943514"/>
              <a:gd name="connsiteX12" fmla="*/ 71054 w 4798479"/>
              <a:gd name="connsiteY12" fmla="*/ 0 h 1943514"/>
              <a:gd name="connsiteX0" fmla="*/ 71054 w 4801282"/>
              <a:gd name="connsiteY0" fmla="*/ 0 h 1943514"/>
              <a:gd name="connsiteX1" fmla="*/ 4453013 w 4801282"/>
              <a:gd name="connsiteY1" fmla="*/ 0 h 1943514"/>
              <a:gd name="connsiteX2" fmla="*/ 4524067 w 4801282"/>
              <a:gd name="connsiteY2" fmla="*/ 71054 h 1943514"/>
              <a:gd name="connsiteX3" fmla="*/ 4522480 w 4801282"/>
              <a:gd name="connsiteY3" fmla="*/ 1547019 h 1943514"/>
              <a:gd name="connsiteX4" fmla="*/ 4481998 w 4801282"/>
              <a:gd name="connsiteY4" fmla="*/ 1606550 h 1943514"/>
              <a:gd name="connsiteX5" fmla="*/ 374342 w 4801282"/>
              <a:gd name="connsiteY5" fmla="*/ 1604261 h 1943514"/>
              <a:gd name="connsiteX6" fmla="*/ 374342 w 4801282"/>
              <a:gd name="connsiteY6" fmla="*/ 1604495 h 1943514"/>
              <a:gd name="connsiteX7" fmla="*/ 372031 w 4801282"/>
              <a:gd name="connsiteY7" fmla="*/ 1604262 h 1943514"/>
              <a:gd name="connsiteX8" fmla="*/ 7555 w 4801282"/>
              <a:gd name="connsiteY8" fmla="*/ 1901319 h 1943514"/>
              <a:gd name="connsiteX9" fmla="*/ 3301 w 4801282"/>
              <a:gd name="connsiteY9" fmla="*/ 1943514 h 1943514"/>
              <a:gd name="connsiteX10" fmla="*/ 0 w 4801282"/>
              <a:gd name="connsiteY10" fmla="*/ 1935545 h 1943514"/>
              <a:gd name="connsiteX11" fmla="*/ 0 w 4801282"/>
              <a:gd name="connsiteY11" fmla="*/ 71054 h 1943514"/>
              <a:gd name="connsiteX12" fmla="*/ 71054 w 4801282"/>
              <a:gd name="connsiteY12" fmla="*/ 0 h 1943514"/>
              <a:gd name="connsiteX0" fmla="*/ 71054 w 4527104"/>
              <a:gd name="connsiteY0" fmla="*/ 0 h 1943514"/>
              <a:gd name="connsiteX1" fmla="*/ 4453013 w 4527104"/>
              <a:gd name="connsiteY1" fmla="*/ 0 h 1943514"/>
              <a:gd name="connsiteX2" fmla="*/ 4524067 w 4527104"/>
              <a:gd name="connsiteY2" fmla="*/ 71054 h 1943514"/>
              <a:gd name="connsiteX3" fmla="*/ 4522480 w 4527104"/>
              <a:gd name="connsiteY3" fmla="*/ 1547019 h 1943514"/>
              <a:gd name="connsiteX4" fmla="*/ 4481998 w 4527104"/>
              <a:gd name="connsiteY4" fmla="*/ 1606550 h 1943514"/>
              <a:gd name="connsiteX5" fmla="*/ 374342 w 4527104"/>
              <a:gd name="connsiteY5" fmla="*/ 1604261 h 1943514"/>
              <a:gd name="connsiteX6" fmla="*/ 374342 w 4527104"/>
              <a:gd name="connsiteY6" fmla="*/ 1604495 h 1943514"/>
              <a:gd name="connsiteX7" fmla="*/ 372031 w 4527104"/>
              <a:gd name="connsiteY7" fmla="*/ 1604262 h 1943514"/>
              <a:gd name="connsiteX8" fmla="*/ 7555 w 4527104"/>
              <a:gd name="connsiteY8" fmla="*/ 1901319 h 1943514"/>
              <a:gd name="connsiteX9" fmla="*/ 3301 w 4527104"/>
              <a:gd name="connsiteY9" fmla="*/ 1943514 h 1943514"/>
              <a:gd name="connsiteX10" fmla="*/ 0 w 4527104"/>
              <a:gd name="connsiteY10" fmla="*/ 1935545 h 1943514"/>
              <a:gd name="connsiteX11" fmla="*/ 0 w 4527104"/>
              <a:gd name="connsiteY11" fmla="*/ 71054 h 1943514"/>
              <a:gd name="connsiteX12" fmla="*/ 71054 w 4527104"/>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81998 w 4524067"/>
              <a:gd name="connsiteY4" fmla="*/ 1606550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81998 w 4524067"/>
              <a:gd name="connsiteY4" fmla="*/ 1606550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81998 w 4524067"/>
              <a:gd name="connsiteY4" fmla="*/ 1606550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16062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16062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16062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24067" h="1943514">
                <a:moveTo>
                  <a:pt x="71054" y="0"/>
                </a:moveTo>
                <a:lnTo>
                  <a:pt x="4453013" y="0"/>
                </a:lnTo>
                <a:cubicBezTo>
                  <a:pt x="4492255" y="0"/>
                  <a:pt x="4524067" y="31812"/>
                  <a:pt x="4524067" y="71054"/>
                </a:cubicBezTo>
                <a:cubicBezTo>
                  <a:pt x="4523538" y="552723"/>
                  <a:pt x="4522346" y="1479221"/>
                  <a:pt x="4522480" y="1516062"/>
                </a:cubicBezTo>
                <a:cubicBezTo>
                  <a:pt x="4522614" y="1552903"/>
                  <a:pt x="4525654" y="1606535"/>
                  <a:pt x="4458185" y="1608931"/>
                </a:cubicBezTo>
                <a:cubicBezTo>
                  <a:pt x="4390716" y="1611327"/>
                  <a:pt x="1735623" y="1605818"/>
                  <a:pt x="374342" y="1604261"/>
                </a:cubicBezTo>
                <a:lnTo>
                  <a:pt x="374342" y="1604495"/>
                </a:lnTo>
                <a:lnTo>
                  <a:pt x="372031" y="1604262"/>
                </a:lnTo>
                <a:cubicBezTo>
                  <a:pt x="192246" y="1604262"/>
                  <a:pt x="42246" y="1731789"/>
                  <a:pt x="7555" y="1901319"/>
                </a:cubicBezTo>
                <a:lnTo>
                  <a:pt x="3301" y="1943514"/>
                </a:lnTo>
                <a:lnTo>
                  <a:pt x="0" y="1935545"/>
                </a:lnTo>
                <a:lnTo>
                  <a:pt x="0" y="71054"/>
                </a:lnTo>
                <a:cubicBezTo>
                  <a:pt x="0" y="31812"/>
                  <a:pt x="31812" y="0"/>
                  <a:pt x="71054" y="0"/>
                </a:cubicBezTo>
                <a:close/>
              </a:path>
            </a:pathLst>
          </a:custGeom>
          <a:solidFill>
            <a:srgbClr val="2ECD91">
              <a:alpha val="85000"/>
            </a:srgbClr>
          </a:solidFill>
        </p:spPr>
        <p:txBody>
          <a:bodyPr anchor="t"/>
          <a:lstStyle>
            <a:lvl1pPr marL="0" indent="0" algn="l" defTabSz="914400" rtl="0" eaLnBrk="1" latinLnBrk="0" hangingPunct="1">
              <a:lnSpc>
                <a:spcPct val="120000"/>
              </a:lnSpc>
              <a:spcBef>
                <a:spcPts val="0"/>
              </a:spcBef>
              <a:spcAft>
                <a:spcPts val="0"/>
              </a:spcAft>
              <a:buClr>
                <a:schemeClr val="accent1"/>
              </a:buClr>
              <a:buFontTx/>
              <a:buNone/>
              <a:defRPr sz="1800" b="1" kern="1200">
                <a:solidFill>
                  <a:schemeClr val="tx2"/>
                </a:solidFill>
                <a:latin typeface="+mn-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algn="ctr"/>
            <a:r>
              <a:rPr lang="nl-NL" sz="3200" dirty="0">
                <a:solidFill>
                  <a:schemeClr val="bg1"/>
                </a:solidFill>
                <a:latin typeface="Calibri" panose="020F0502020204030204" pitchFamily="34" charset="0"/>
                <a:cs typeface="Calibri" panose="020F0502020204030204" pitchFamily="34" charset="0"/>
              </a:rPr>
              <a:t>Is dit terecht?</a:t>
            </a:r>
          </a:p>
          <a:p>
            <a:pPr algn="ctr"/>
            <a:endParaRPr lang="nl-NL" sz="300" dirty="0">
              <a:solidFill>
                <a:schemeClr val="bg1"/>
              </a:solidFill>
              <a:latin typeface="Calibri" panose="020F0502020204030204" pitchFamily="34" charset="0"/>
              <a:cs typeface="Calibri" panose="020F0502020204030204" pitchFamily="34" charset="0"/>
            </a:endParaRPr>
          </a:p>
          <a:p>
            <a:pPr algn="ctr"/>
            <a:endParaRPr lang="nl-NL" b="0" dirty="0">
              <a:solidFill>
                <a:schemeClr val="bg1"/>
              </a:solidFill>
              <a:latin typeface="Calibri" panose="020F0502020204030204" pitchFamily="34" charset="0"/>
              <a:cs typeface="Calibri" panose="020F0502020204030204" pitchFamily="34" charset="0"/>
            </a:endParaRPr>
          </a:p>
        </p:txBody>
      </p:sp>
      <p:sp>
        <p:nvSpPr>
          <p:cNvPr id="35" name="Tijdelijke aanduiding voor dianummer 2">
            <a:extLst>
              <a:ext uri="{FF2B5EF4-FFF2-40B4-BE49-F238E27FC236}">
                <a16:creationId xmlns:a16="http://schemas.microsoft.com/office/drawing/2014/main" id="{2988EE23-7C43-4F03-8062-02A80EA72246}"/>
              </a:ext>
            </a:extLst>
          </p:cNvPr>
          <p:cNvSpPr>
            <a:spLocks noGrp="1"/>
          </p:cNvSpPr>
          <p:nvPr>
            <p:ph type="sldNum" sz="quarter" idx="12"/>
          </p:nvPr>
        </p:nvSpPr>
        <p:spPr>
          <a:xfrm>
            <a:off x="923588" y="6264671"/>
            <a:ext cx="224608" cy="23023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12CCA-9C09-4585-9D9C-896A24A07DF1}" type="slidenum">
              <a:rPr kumimoji="0" lang="nl-NL"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9" name="Content Placeholder 13">
            <a:extLst>
              <a:ext uri="{FF2B5EF4-FFF2-40B4-BE49-F238E27FC236}">
                <a16:creationId xmlns:a16="http://schemas.microsoft.com/office/drawing/2014/main" id="{5FE5D17C-A439-41F9-9883-0A3D46DD76DE}"/>
              </a:ext>
            </a:extLst>
          </p:cNvPr>
          <p:cNvSpPr txBox="1">
            <a:spLocks/>
          </p:cNvSpPr>
          <p:nvPr/>
        </p:nvSpPr>
        <p:spPr>
          <a:xfrm>
            <a:off x="462656" y="1459679"/>
            <a:ext cx="8407023" cy="4804991"/>
          </a:xfrm>
          <a:prstGeom prst="rect">
            <a:avLst/>
          </a:prstGeom>
        </p:spPr>
        <p:txBody>
          <a:bodyPr/>
          <a:lstStyle>
            <a:lvl1pPr marL="0" indent="0" algn="l" defTabSz="1219170" rtl="0" eaLnBrk="1" latinLnBrk="0" hangingPunct="1">
              <a:lnSpc>
                <a:spcPts val="2933"/>
              </a:lnSpc>
              <a:spcBef>
                <a:spcPts val="0"/>
              </a:spcBef>
              <a:buClr>
                <a:schemeClr val="accent4"/>
              </a:buClr>
              <a:buSzPct val="100000"/>
              <a:buFontTx/>
              <a:buNone/>
              <a:defRPr sz="2400" b="0" i="0" kern="1200" baseline="0">
                <a:solidFill>
                  <a:schemeClr val="tx1"/>
                </a:solidFill>
                <a:latin typeface="+mj-lt"/>
                <a:ea typeface="+mn-ea"/>
                <a:cs typeface="Arial" pitchFamily="34" charset="0"/>
              </a:defRPr>
            </a:lvl1pPr>
            <a:lvl2pPr marL="247644" indent="0" algn="l" defTabSz="1219170" rtl="0" eaLnBrk="1" latinLnBrk="0" hangingPunct="1">
              <a:lnSpc>
                <a:spcPts val="2933"/>
              </a:lnSpc>
              <a:spcBef>
                <a:spcPts val="0"/>
              </a:spcBef>
              <a:buClr>
                <a:schemeClr val="accent4"/>
              </a:buClr>
              <a:buSzPct val="100000"/>
              <a:buFontTx/>
              <a:buNone/>
              <a:defRPr sz="1867" b="0" i="0" kern="1200" baseline="0">
                <a:solidFill>
                  <a:schemeClr val="tx1"/>
                </a:solidFill>
                <a:latin typeface="+mj-lt"/>
                <a:ea typeface="+mn-ea"/>
                <a:cs typeface="Arial" pitchFamily="34" charset="0"/>
              </a:defRPr>
            </a:lvl2pPr>
            <a:lvl3pPr marL="476237" indent="0" algn="l" defTabSz="1219170" rtl="0" eaLnBrk="1" latinLnBrk="0" hangingPunct="1">
              <a:lnSpc>
                <a:spcPts val="2933"/>
              </a:lnSpc>
              <a:spcBef>
                <a:spcPts val="0"/>
              </a:spcBef>
              <a:buClr>
                <a:schemeClr val="accent4"/>
              </a:buClr>
              <a:buSzPct val="100000"/>
              <a:buFontTx/>
              <a:buNone/>
              <a:defRPr sz="1867" b="0" i="0" kern="1200" baseline="0">
                <a:solidFill>
                  <a:schemeClr val="tx1"/>
                </a:solidFill>
                <a:latin typeface="+mj-lt"/>
                <a:ea typeface="+mn-ea"/>
                <a:cs typeface="Arial" pitchFamily="34" charset="0"/>
              </a:defRPr>
            </a:lvl3pPr>
            <a:lvl4pPr marL="723882" indent="0" algn="l" defTabSz="1219170" rtl="0" eaLnBrk="1" latinLnBrk="0" hangingPunct="1">
              <a:lnSpc>
                <a:spcPts val="2933"/>
              </a:lnSpc>
              <a:spcBef>
                <a:spcPts val="0"/>
              </a:spcBef>
              <a:buClr>
                <a:schemeClr val="accent4"/>
              </a:buClr>
              <a:buSzPct val="100000"/>
              <a:buFontTx/>
              <a:buNone/>
              <a:defRPr sz="1867" b="0" i="0" kern="1200" baseline="0">
                <a:solidFill>
                  <a:schemeClr val="tx1"/>
                </a:solidFill>
                <a:latin typeface="+mj-lt"/>
                <a:ea typeface="+mn-ea"/>
                <a:cs typeface="Arial" pitchFamily="34" charset="0"/>
              </a:defRPr>
            </a:lvl4pPr>
            <a:lvl5pPr marL="954592" indent="0" algn="l" defTabSz="1219170" rtl="0" eaLnBrk="1" latinLnBrk="0" hangingPunct="1">
              <a:lnSpc>
                <a:spcPts val="2933"/>
              </a:lnSpc>
              <a:spcBef>
                <a:spcPts val="0"/>
              </a:spcBef>
              <a:buClr>
                <a:schemeClr val="accent4"/>
              </a:buClr>
              <a:buSzPct val="100000"/>
              <a:buFontTx/>
              <a:buNone/>
              <a:defRPr sz="1867" b="0" i="0" kern="1200" baseline="0">
                <a:solidFill>
                  <a:schemeClr val="tx1"/>
                </a:solidFill>
                <a:latin typeface="+mj-lt"/>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285750" indent="-285750">
              <a:buFont typeface="Arial" panose="020B0604020202020204" pitchFamily="34" charset="0"/>
              <a:buChar char="•"/>
            </a:pPr>
            <a:r>
              <a:rPr lang="nl-NL" sz="2000" dirty="0">
                <a:latin typeface="Calibri" panose="020F0502020204030204" pitchFamily="34" charset="0"/>
                <a:cs typeface="Calibri" panose="020F0502020204030204" pitchFamily="34" charset="0"/>
              </a:rPr>
              <a:t>NMDA = risico (bij laag tarief) en kans (bij hoog tarief)</a:t>
            </a:r>
          </a:p>
          <a:p>
            <a:pPr marL="285750" indent="-285750">
              <a:buFont typeface="Arial" panose="020B0604020202020204" pitchFamily="34" charset="0"/>
              <a:buChar char="•"/>
            </a:pPr>
            <a:r>
              <a:rPr lang="nl-NL" sz="2000" dirty="0">
                <a:latin typeface="Calibri" panose="020F0502020204030204" pitchFamily="34" charset="0"/>
                <a:cs typeface="Calibri" panose="020F0502020204030204" pitchFamily="34" charset="0"/>
              </a:rPr>
              <a:t>Aandeel energiekosten kan heel hoog zijn</a:t>
            </a:r>
          </a:p>
          <a:p>
            <a:pPr marL="285750" indent="-285750">
              <a:buFont typeface="Arial" panose="020B0604020202020204" pitchFamily="34" charset="0"/>
              <a:buChar char="•"/>
            </a:pPr>
            <a:r>
              <a:rPr lang="nl-NL" sz="2000" dirty="0">
                <a:latin typeface="Calibri" panose="020F0502020204030204" pitchFamily="34" charset="0"/>
                <a:cs typeface="Calibri" panose="020F0502020204030204" pitchFamily="34" charset="0"/>
              </a:rPr>
              <a:t>Inkoop van energie kan 1-op-1 gekoppeld zijn aan de gasprijs</a:t>
            </a:r>
          </a:p>
          <a:p>
            <a:pPr marL="285750" indent="-285750">
              <a:buFont typeface="Arial" panose="020B0604020202020204" pitchFamily="34" charset="0"/>
              <a:buChar char="•"/>
            </a:pPr>
            <a:r>
              <a:rPr lang="nl-NL" sz="2000" dirty="0">
                <a:latin typeface="Calibri" panose="020F0502020204030204" pitchFamily="34" charset="0"/>
                <a:cs typeface="Calibri" panose="020F0502020204030204" pitchFamily="34" charset="0"/>
              </a:rPr>
              <a:t>SDE++ subsidie doet het voordeel teniet</a:t>
            </a:r>
          </a:p>
          <a:p>
            <a:pPr marL="285750" indent="-285750">
              <a:buFont typeface="Arial" panose="020B0604020202020204" pitchFamily="34" charset="0"/>
              <a:buChar char="•"/>
            </a:pPr>
            <a:endParaRPr lang="nl-NL" sz="2000" dirty="0">
              <a:latin typeface="Calibri" panose="020F0502020204030204" pitchFamily="34" charset="0"/>
              <a:cs typeface="Calibri" panose="020F0502020204030204" pitchFamily="34" charset="0"/>
            </a:endParaRPr>
          </a:p>
        </p:txBody>
      </p:sp>
      <p:pic>
        <p:nvPicPr>
          <p:cNvPr id="3" name="Afbeelding 2">
            <a:extLst>
              <a:ext uri="{FF2B5EF4-FFF2-40B4-BE49-F238E27FC236}">
                <a16:creationId xmlns:a16="http://schemas.microsoft.com/office/drawing/2014/main" id="{4BBA7EAE-D40E-4EBD-A53C-90C7DE02555D}"/>
              </a:ext>
            </a:extLst>
          </p:cNvPr>
          <p:cNvPicPr>
            <a:picLocks noChangeAspect="1"/>
          </p:cNvPicPr>
          <p:nvPr/>
        </p:nvPicPr>
        <p:blipFill>
          <a:blip r:embed="rId3"/>
          <a:stretch>
            <a:fillRect/>
          </a:stretch>
        </p:blipFill>
        <p:spPr>
          <a:xfrm>
            <a:off x="923588" y="3030419"/>
            <a:ext cx="6825385" cy="3234251"/>
          </a:xfrm>
          <a:prstGeom prst="rect">
            <a:avLst/>
          </a:prstGeom>
        </p:spPr>
      </p:pic>
      <p:sp>
        <p:nvSpPr>
          <p:cNvPr id="12" name="Tekstvak 11">
            <a:extLst>
              <a:ext uri="{FF2B5EF4-FFF2-40B4-BE49-F238E27FC236}">
                <a16:creationId xmlns:a16="http://schemas.microsoft.com/office/drawing/2014/main" id="{14599C3E-FF40-43E0-9480-4CBCE16C9A63}"/>
              </a:ext>
            </a:extLst>
          </p:cNvPr>
          <p:cNvSpPr txBox="1"/>
          <p:nvPr/>
        </p:nvSpPr>
        <p:spPr>
          <a:xfrm>
            <a:off x="9151200" y="5880568"/>
            <a:ext cx="1598515" cy="276999"/>
          </a:xfrm>
          <a:prstGeom prst="rect">
            <a:avLst/>
          </a:prstGeom>
          <a:noFill/>
        </p:spPr>
        <p:txBody>
          <a:bodyPr wrap="none" rtlCol="0">
            <a:spAutoFit/>
          </a:bodyPr>
          <a:lstStyle/>
          <a:p>
            <a:r>
              <a:rPr lang="nl-NL" sz="1200" dirty="0">
                <a:latin typeface="Arial" panose="020B0604020202020204" pitchFamily="34" charset="0"/>
                <a:cs typeface="Arial" panose="020B0604020202020204" pitchFamily="34" charset="0"/>
              </a:rPr>
              <a:t>Bron: </a:t>
            </a:r>
            <a:r>
              <a:rPr lang="nl-NL" sz="1200" dirty="0" err="1">
                <a:latin typeface="Arial" panose="020B0604020202020204" pitchFamily="34" charset="0"/>
                <a:cs typeface="Arial" panose="020B0604020202020204" pitchFamily="34" charset="0"/>
              </a:rPr>
              <a:t>blog.vanhelder</a:t>
            </a:r>
            <a:endParaRPr lang="nl-NL"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151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fade">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fade">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animEffect transition="in" filter="fade">
                                      <p:cBhvr>
                                        <p:cTn id="22" dur="500"/>
                                        <p:tgtEl>
                                          <p:spTgt spid="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DAEDFB1-5F82-4E41-AA5F-84CA906C7FEA}"/>
              </a:ext>
            </a:extLst>
          </p:cNvPr>
          <p:cNvSpPr/>
          <p:nvPr/>
        </p:nvSpPr>
        <p:spPr>
          <a:xfrm>
            <a:off x="10088880" y="213360"/>
            <a:ext cx="2103120" cy="947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23" name="Tijdelijke aanduiding voor tekst 9">
            <a:extLst>
              <a:ext uri="{FF2B5EF4-FFF2-40B4-BE49-F238E27FC236}">
                <a16:creationId xmlns:a16="http://schemas.microsoft.com/office/drawing/2014/main" id="{61DE4263-1BD4-4C33-9CF3-229103BB9645}"/>
              </a:ext>
            </a:extLst>
          </p:cNvPr>
          <p:cNvSpPr txBox="1">
            <a:spLocks/>
          </p:cNvSpPr>
          <p:nvPr/>
        </p:nvSpPr>
        <p:spPr>
          <a:xfrm>
            <a:off x="515937" y="213360"/>
            <a:ext cx="5940000" cy="900000"/>
          </a:xfrm>
          <a:custGeom>
            <a:avLst/>
            <a:gdLst>
              <a:gd name="connsiteX0" fmla="*/ 71054 w 4524067"/>
              <a:gd name="connsiteY0" fmla="*/ 0 h 1943514"/>
              <a:gd name="connsiteX1" fmla="*/ 4453013 w 4524067"/>
              <a:gd name="connsiteY1" fmla="*/ 0 h 1943514"/>
              <a:gd name="connsiteX2" fmla="*/ 4524067 w 4524067"/>
              <a:gd name="connsiteY2" fmla="*/ 71054 h 1943514"/>
              <a:gd name="connsiteX3" fmla="*/ 4524067 w 4524067"/>
              <a:gd name="connsiteY3" fmla="*/ 1604261 h 1943514"/>
              <a:gd name="connsiteX4" fmla="*/ 374342 w 4524067"/>
              <a:gd name="connsiteY4" fmla="*/ 1604261 h 1943514"/>
              <a:gd name="connsiteX5" fmla="*/ 374342 w 4524067"/>
              <a:gd name="connsiteY5" fmla="*/ 1604495 h 1943514"/>
              <a:gd name="connsiteX6" fmla="*/ 372031 w 4524067"/>
              <a:gd name="connsiteY6" fmla="*/ 1604262 h 1943514"/>
              <a:gd name="connsiteX7" fmla="*/ 7555 w 4524067"/>
              <a:gd name="connsiteY7" fmla="*/ 1901319 h 1943514"/>
              <a:gd name="connsiteX8" fmla="*/ 3301 w 4524067"/>
              <a:gd name="connsiteY8" fmla="*/ 1943514 h 1943514"/>
              <a:gd name="connsiteX9" fmla="*/ 0 w 4524067"/>
              <a:gd name="connsiteY9" fmla="*/ 1935545 h 1943514"/>
              <a:gd name="connsiteX10" fmla="*/ 0 w 4524067"/>
              <a:gd name="connsiteY10" fmla="*/ 71054 h 1943514"/>
              <a:gd name="connsiteX11" fmla="*/ 71054 w 4524067"/>
              <a:gd name="connsiteY11"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524067 w 4524067"/>
              <a:gd name="connsiteY4" fmla="*/ 160426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524067 w 4524067"/>
              <a:gd name="connsiteY4" fmla="*/ 1604261 h 1943514"/>
              <a:gd name="connsiteX5" fmla="*/ 4481998 w 4524067"/>
              <a:gd name="connsiteY5" fmla="*/ 1606550 h 1943514"/>
              <a:gd name="connsiteX6" fmla="*/ 374342 w 4524067"/>
              <a:gd name="connsiteY6" fmla="*/ 1604261 h 1943514"/>
              <a:gd name="connsiteX7" fmla="*/ 374342 w 4524067"/>
              <a:gd name="connsiteY7" fmla="*/ 1604495 h 1943514"/>
              <a:gd name="connsiteX8" fmla="*/ 372031 w 4524067"/>
              <a:gd name="connsiteY8" fmla="*/ 1604262 h 1943514"/>
              <a:gd name="connsiteX9" fmla="*/ 7555 w 4524067"/>
              <a:gd name="connsiteY9" fmla="*/ 1901319 h 1943514"/>
              <a:gd name="connsiteX10" fmla="*/ 3301 w 4524067"/>
              <a:gd name="connsiteY10" fmla="*/ 1943514 h 1943514"/>
              <a:gd name="connsiteX11" fmla="*/ 0 w 4524067"/>
              <a:gd name="connsiteY11" fmla="*/ 1935545 h 1943514"/>
              <a:gd name="connsiteX12" fmla="*/ 0 w 4524067"/>
              <a:gd name="connsiteY12" fmla="*/ 71054 h 1943514"/>
              <a:gd name="connsiteX13" fmla="*/ 71054 w 4524067"/>
              <a:gd name="connsiteY13" fmla="*/ 0 h 1943514"/>
              <a:gd name="connsiteX0" fmla="*/ 71054 w 4799095"/>
              <a:gd name="connsiteY0" fmla="*/ 0 h 1943514"/>
              <a:gd name="connsiteX1" fmla="*/ 4453013 w 4799095"/>
              <a:gd name="connsiteY1" fmla="*/ 0 h 1943514"/>
              <a:gd name="connsiteX2" fmla="*/ 4524067 w 4799095"/>
              <a:gd name="connsiteY2" fmla="*/ 71054 h 1943514"/>
              <a:gd name="connsiteX3" fmla="*/ 4522480 w 4799095"/>
              <a:gd name="connsiteY3" fmla="*/ 1547019 h 1943514"/>
              <a:gd name="connsiteX4" fmla="*/ 4524067 w 4799095"/>
              <a:gd name="connsiteY4" fmla="*/ 1604261 h 1943514"/>
              <a:gd name="connsiteX5" fmla="*/ 4481998 w 4799095"/>
              <a:gd name="connsiteY5" fmla="*/ 1606550 h 1943514"/>
              <a:gd name="connsiteX6" fmla="*/ 374342 w 4799095"/>
              <a:gd name="connsiteY6" fmla="*/ 1604261 h 1943514"/>
              <a:gd name="connsiteX7" fmla="*/ 374342 w 4799095"/>
              <a:gd name="connsiteY7" fmla="*/ 1604495 h 1943514"/>
              <a:gd name="connsiteX8" fmla="*/ 372031 w 4799095"/>
              <a:gd name="connsiteY8" fmla="*/ 1604262 h 1943514"/>
              <a:gd name="connsiteX9" fmla="*/ 7555 w 4799095"/>
              <a:gd name="connsiteY9" fmla="*/ 1901319 h 1943514"/>
              <a:gd name="connsiteX10" fmla="*/ 3301 w 4799095"/>
              <a:gd name="connsiteY10" fmla="*/ 1943514 h 1943514"/>
              <a:gd name="connsiteX11" fmla="*/ 0 w 4799095"/>
              <a:gd name="connsiteY11" fmla="*/ 1935545 h 1943514"/>
              <a:gd name="connsiteX12" fmla="*/ 0 w 4799095"/>
              <a:gd name="connsiteY12" fmla="*/ 71054 h 1943514"/>
              <a:gd name="connsiteX13" fmla="*/ 71054 w 4799095"/>
              <a:gd name="connsiteY13" fmla="*/ 0 h 1943514"/>
              <a:gd name="connsiteX0" fmla="*/ 71054 w 4798479"/>
              <a:gd name="connsiteY0" fmla="*/ 0 h 1943514"/>
              <a:gd name="connsiteX1" fmla="*/ 4453013 w 4798479"/>
              <a:gd name="connsiteY1" fmla="*/ 0 h 1943514"/>
              <a:gd name="connsiteX2" fmla="*/ 4524067 w 4798479"/>
              <a:gd name="connsiteY2" fmla="*/ 71054 h 1943514"/>
              <a:gd name="connsiteX3" fmla="*/ 4522480 w 4798479"/>
              <a:gd name="connsiteY3" fmla="*/ 1547019 h 1943514"/>
              <a:gd name="connsiteX4" fmla="*/ 4481998 w 4798479"/>
              <a:gd name="connsiteY4" fmla="*/ 1606550 h 1943514"/>
              <a:gd name="connsiteX5" fmla="*/ 374342 w 4798479"/>
              <a:gd name="connsiteY5" fmla="*/ 1604261 h 1943514"/>
              <a:gd name="connsiteX6" fmla="*/ 374342 w 4798479"/>
              <a:gd name="connsiteY6" fmla="*/ 1604495 h 1943514"/>
              <a:gd name="connsiteX7" fmla="*/ 372031 w 4798479"/>
              <a:gd name="connsiteY7" fmla="*/ 1604262 h 1943514"/>
              <a:gd name="connsiteX8" fmla="*/ 7555 w 4798479"/>
              <a:gd name="connsiteY8" fmla="*/ 1901319 h 1943514"/>
              <a:gd name="connsiteX9" fmla="*/ 3301 w 4798479"/>
              <a:gd name="connsiteY9" fmla="*/ 1943514 h 1943514"/>
              <a:gd name="connsiteX10" fmla="*/ 0 w 4798479"/>
              <a:gd name="connsiteY10" fmla="*/ 1935545 h 1943514"/>
              <a:gd name="connsiteX11" fmla="*/ 0 w 4798479"/>
              <a:gd name="connsiteY11" fmla="*/ 71054 h 1943514"/>
              <a:gd name="connsiteX12" fmla="*/ 71054 w 4798479"/>
              <a:gd name="connsiteY12" fmla="*/ 0 h 1943514"/>
              <a:gd name="connsiteX0" fmla="*/ 71054 w 4801282"/>
              <a:gd name="connsiteY0" fmla="*/ 0 h 1943514"/>
              <a:gd name="connsiteX1" fmla="*/ 4453013 w 4801282"/>
              <a:gd name="connsiteY1" fmla="*/ 0 h 1943514"/>
              <a:gd name="connsiteX2" fmla="*/ 4524067 w 4801282"/>
              <a:gd name="connsiteY2" fmla="*/ 71054 h 1943514"/>
              <a:gd name="connsiteX3" fmla="*/ 4522480 w 4801282"/>
              <a:gd name="connsiteY3" fmla="*/ 1547019 h 1943514"/>
              <a:gd name="connsiteX4" fmla="*/ 4481998 w 4801282"/>
              <a:gd name="connsiteY4" fmla="*/ 1606550 h 1943514"/>
              <a:gd name="connsiteX5" fmla="*/ 374342 w 4801282"/>
              <a:gd name="connsiteY5" fmla="*/ 1604261 h 1943514"/>
              <a:gd name="connsiteX6" fmla="*/ 374342 w 4801282"/>
              <a:gd name="connsiteY6" fmla="*/ 1604495 h 1943514"/>
              <a:gd name="connsiteX7" fmla="*/ 372031 w 4801282"/>
              <a:gd name="connsiteY7" fmla="*/ 1604262 h 1943514"/>
              <a:gd name="connsiteX8" fmla="*/ 7555 w 4801282"/>
              <a:gd name="connsiteY8" fmla="*/ 1901319 h 1943514"/>
              <a:gd name="connsiteX9" fmla="*/ 3301 w 4801282"/>
              <a:gd name="connsiteY9" fmla="*/ 1943514 h 1943514"/>
              <a:gd name="connsiteX10" fmla="*/ 0 w 4801282"/>
              <a:gd name="connsiteY10" fmla="*/ 1935545 h 1943514"/>
              <a:gd name="connsiteX11" fmla="*/ 0 w 4801282"/>
              <a:gd name="connsiteY11" fmla="*/ 71054 h 1943514"/>
              <a:gd name="connsiteX12" fmla="*/ 71054 w 4801282"/>
              <a:gd name="connsiteY12" fmla="*/ 0 h 1943514"/>
              <a:gd name="connsiteX0" fmla="*/ 71054 w 4527104"/>
              <a:gd name="connsiteY0" fmla="*/ 0 h 1943514"/>
              <a:gd name="connsiteX1" fmla="*/ 4453013 w 4527104"/>
              <a:gd name="connsiteY1" fmla="*/ 0 h 1943514"/>
              <a:gd name="connsiteX2" fmla="*/ 4524067 w 4527104"/>
              <a:gd name="connsiteY2" fmla="*/ 71054 h 1943514"/>
              <a:gd name="connsiteX3" fmla="*/ 4522480 w 4527104"/>
              <a:gd name="connsiteY3" fmla="*/ 1547019 h 1943514"/>
              <a:gd name="connsiteX4" fmla="*/ 4481998 w 4527104"/>
              <a:gd name="connsiteY4" fmla="*/ 1606550 h 1943514"/>
              <a:gd name="connsiteX5" fmla="*/ 374342 w 4527104"/>
              <a:gd name="connsiteY5" fmla="*/ 1604261 h 1943514"/>
              <a:gd name="connsiteX6" fmla="*/ 374342 w 4527104"/>
              <a:gd name="connsiteY6" fmla="*/ 1604495 h 1943514"/>
              <a:gd name="connsiteX7" fmla="*/ 372031 w 4527104"/>
              <a:gd name="connsiteY7" fmla="*/ 1604262 h 1943514"/>
              <a:gd name="connsiteX8" fmla="*/ 7555 w 4527104"/>
              <a:gd name="connsiteY8" fmla="*/ 1901319 h 1943514"/>
              <a:gd name="connsiteX9" fmla="*/ 3301 w 4527104"/>
              <a:gd name="connsiteY9" fmla="*/ 1943514 h 1943514"/>
              <a:gd name="connsiteX10" fmla="*/ 0 w 4527104"/>
              <a:gd name="connsiteY10" fmla="*/ 1935545 h 1943514"/>
              <a:gd name="connsiteX11" fmla="*/ 0 w 4527104"/>
              <a:gd name="connsiteY11" fmla="*/ 71054 h 1943514"/>
              <a:gd name="connsiteX12" fmla="*/ 71054 w 4527104"/>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81998 w 4524067"/>
              <a:gd name="connsiteY4" fmla="*/ 1606550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81998 w 4524067"/>
              <a:gd name="connsiteY4" fmla="*/ 1606550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81998 w 4524067"/>
              <a:gd name="connsiteY4" fmla="*/ 1606550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16062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16062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16062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24067" h="1943514">
                <a:moveTo>
                  <a:pt x="71054" y="0"/>
                </a:moveTo>
                <a:lnTo>
                  <a:pt x="4453013" y="0"/>
                </a:lnTo>
                <a:cubicBezTo>
                  <a:pt x="4492255" y="0"/>
                  <a:pt x="4524067" y="31812"/>
                  <a:pt x="4524067" y="71054"/>
                </a:cubicBezTo>
                <a:cubicBezTo>
                  <a:pt x="4523538" y="552723"/>
                  <a:pt x="4522346" y="1479221"/>
                  <a:pt x="4522480" y="1516062"/>
                </a:cubicBezTo>
                <a:cubicBezTo>
                  <a:pt x="4522614" y="1552903"/>
                  <a:pt x="4525654" y="1606535"/>
                  <a:pt x="4458185" y="1608931"/>
                </a:cubicBezTo>
                <a:cubicBezTo>
                  <a:pt x="4390716" y="1611327"/>
                  <a:pt x="1735623" y="1605818"/>
                  <a:pt x="374342" y="1604261"/>
                </a:cubicBezTo>
                <a:lnTo>
                  <a:pt x="374342" y="1604495"/>
                </a:lnTo>
                <a:lnTo>
                  <a:pt x="372031" y="1604262"/>
                </a:lnTo>
                <a:cubicBezTo>
                  <a:pt x="192246" y="1604262"/>
                  <a:pt x="42246" y="1731789"/>
                  <a:pt x="7555" y="1901319"/>
                </a:cubicBezTo>
                <a:lnTo>
                  <a:pt x="3301" y="1943514"/>
                </a:lnTo>
                <a:lnTo>
                  <a:pt x="0" y="1935545"/>
                </a:lnTo>
                <a:lnTo>
                  <a:pt x="0" y="71054"/>
                </a:lnTo>
                <a:cubicBezTo>
                  <a:pt x="0" y="31812"/>
                  <a:pt x="31812" y="0"/>
                  <a:pt x="71054" y="0"/>
                </a:cubicBezTo>
                <a:close/>
              </a:path>
            </a:pathLst>
          </a:custGeom>
          <a:solidFill>
            <a:srgbClr val="2ECD91">
              <a:alpha val="85000"/>
            </a:srgbClr>
          </a:solidFill>
        </p:spPr>
        <p:txBody>
          <a:bodyPr anchor="t"/>
          <a:lstStyle>
            <a:lvl1pPr marL="0" indent="0" algn="l" defTabSz="914400" rtl="0" eaLnBrk="1" latinLnBrk="0" hangingPunct="1">
              <a:lnSpc>
                <a:spcPct val="120000"/>
              </a:lnSpc>
              <a:spcBef>
                <a:spcPts val="0"/>
              </a:spcBef>
              <a:spcAft>
                <a:spcPts val="0"/>
              </a:spcAft>
              <a:buClr>
                <a:schemeClr val="accent1"/>
              </a:buClr>
              <a:buFontTx/>
              <a:buNone/>
              <a:defRPr sz="1800" b="1" kern="1200">
                <a:solidFill>
                  <a:schemeClr val="tx2"/>
                </a:solidFill>
                <a:latin typeface="+mn-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algn="ctr"/>
            <a:r>
              <a:rPr lang="nl-NL" sz="3200" dirty="0">
                <a:solidFill>
                  <a:schemeClr val="bg1"/>
                </a:solidFill>
                <a:latin typeface="Calibri" panose="020F0502020204030204" pitchFamily="34" charset="0"/>
                <a:cs typeface="Calibri" panose="020F0502020204030204" pitchFamily="34" charset="0"/>
              </a:rPr>
              <a:t>Mag het ook?</a:t>
            </a:r>
          </a:p>
          <a:p>
            <a:pPr algn="ctr"/>
            <a:endParaRPr lang="nl-NL" sz="300" dirty="0">
              <a:solidFill>
                <a:schemeClr val="bg1"/>
              </a:solidFill>
              <a:latin typeface="Calibri" panose="020F0502020204030204" pitchFamily="34" charset="0"/>
              <a:cs typeface="Calibri" panose="020F0502020204030204" pitchFamily="34" charset="0"/>
            </a:endParaRPr>
          </a:p>
          <a:p>
            <a:pPr algn="ctr"/>
            <a:endParaRPr lang="nl-NL" b="0" dirty="0">
              <a:solidFill>
                <a:schemeClr val="bg1"/>
              </a:solidFill>
              <a:latin typeface="Calibri" panose="020F0502020204030204" pitchFamily="34" charset="0"/>
              <a:cs typeface="Calibri" panose="020F0502020204030204" pitchFamily="34" charset="0"/>
            </a:endParaRPr>
          </a:p>
        </p:txBody>
      </p:sp>
      <p:sp>
        <p:nvSpPr>
          <p:cNvPr id="35" name="Tijdelijke aanduiding voor dianummer 2">
            <a:extLst>
              <a:ext uri="{FF2B5EF4-FFF2-40B4-BE49-F238E27FC236}">
                <a16:creationId xmlns:a16="http://schemas.microsoft.com/office/drawing/2014/main" id="{2988EE23-7C43-4F03-8062-02A80EA72246}"/>
              </a:ext>
            </a:extLst>
          </p:cNvPr>
          <p:cNvSpPr>
            <a:spLocks noGrp="1"/>
          </p:cNvSpPr>
          <p:nvPr>
            <p:ph type="sldNum" sz="quarter" idx="12"/>
          </p:nvPr>
        </p:nvSpPr>
        <p:spPr>
          <a:xfrm>
            <a:off x="923588" y="6264671"/>
            <a:ext cx="224608" cy="23023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12CCA-9C09-4585-9D9C-896A24A07DF1}" type="slidenum">
              <a:rPr kumimoji="0" lang="nl-NL"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9" name="Content Placeholder 13">
            <a:extLst>
              <a:ext uri="{FF2B5EF4-FFF2-40B4-BE49-F238E27FC236}">
                <a16:creationId xmlns:a16="http://schemas.microsoft.com/office/drawing/2014/main" id="{5FE5D17C-A439-41F9-9883-0A3D46DD76DE}"/>
              </a:ext>
            </a:extLst>
          </p:cNvPr>
          <p:cNvSpPr txBox="1">
            <a:spLocks/>
          </p:cNvSpPr>
          <p:nvPr/>
        </p:nvSpPr>
        <p:spPr>
          <a:xfrm>
            <a:off x="462656" y="1459679"/>
            <a:ext cx="8407023" cy="4804991"/>
          </a:xfrm>
          <a:prstGeom prst="rect">
            <a:avLst/>
          </a:prstGeom>
        </p:spPr>
        <p:txBody>
          <a:bodyPr/>
          <a:lstStyle>
            <a:lvl1pPr marL="0" indent="0" algn="l" defTabSz="1219170" rtl="0" eaLnBrk="1" latinLnBrk="0" hangingPunct="1">
              <a:lnSpc>
                <a:spcPts val="2933"/>
              </a:lnSpc>
              <a:spcBef>
                <a:spcPts val="0"/>
              </a:spcBef>
              <a:buClr>
                <a:schemeClr val="accent4"/>
              </a:buClr>
              <a:buSzPct val="100000"/>
              <a:buFontTx/>
              <a:buNone/>
              <a:defRPr sz="2400" b="0" i="0" kern="1200" baseline="0">
                <a:solidFill>
                  <a:schemeClr val="tx1"/>
                </a:solidFill>
                <a:latin typeface="+mj-lt"/>
                <a:ea typeface="+mn-ea"/>
                <a:cs typeface="Arial" pitchFamily="34" charset="0"/>
              </a:defRPr>
            </a:lvl1pPr>
            <a:lvl2pPr marL="247644" indent="0" algn="l" defTabSz="1219170" rtl="0" eaLnBrk="1" latinLnBrk="0" hangingPunct="1">
              <a:lnSpc>
                <a:spcPts val="2933"/>
              </a:lnSpc>
              <a:spcBef>
                <a:spcPts val="0"/>
              </a:spcBef>
              <a:buClr>
                <a:schemeClr val="accent4"/>
              </a:buClr>
              <a:buSzPct val="100000"/>
              <a:buFontTx/>
              <a:buNone/>
              <a:defRPr sz="1867" b="0" i="0" kern="1200" baseline="0">
                <a:solidFill>
                  <a:schemeClr val="tx1"/>
                </a:solidFill>
                <a:latin typeface="+mj-lt"/>
                <a:ea typeface="+mn-ea"/>
                <a:cs typeface="Arial" pitchFamily="34" charset="0"/>
              </a:defRPr>
            </a:lvl2pPr>
            <a:lvl3pPr marL="476237" indent="0" algn="l" defTabSz="1219170" rtl="0" eaLnBrk="1" latinLnBrk="0" hangingPunct="1">
              <a:lnSpc>
                <a:spcPts val="2933"/>
              </a:lnSpc>
              <a:spcBef>
                <a:spcPts val="0"/>
              </a:spcBef>
              <a:buClr>
                <a:schemeClr val="accent4"/>
              </a:buClr>
              <a:buSzPct val="100000"/>
              <a:buFontTx/>
              <a:buNone/>
              <a:defRPr sz="1867" b="0" i="0" kern="1200" baseline="0">
                <a:solidFill>
                  <a:schemeClr val="tx1"/>
                </a:solidFill>
                <a:latin typeface="+mj-lt"/>
                <a:ea typeface="+mn-ea"/>
                <a:cs typeface="Arial" pitchFamily="34" charset="0"/>
              </a:defRPr>
            </a:lvl3pPr>
            <a:lvl4pPr marL="723882" indent="0" algn="l" defTabSz="1219170" rtl="0" eaLnBrk="1" latinLnBrk="0" hangingPunct="1">
              <a:lnSpc>
                <a:spcPts val="2933"/>
              </a:lnSpc>
              <a:spcBef>
                <a:spcPts val="0"/>
              </a:spcBef>
              <a:buClr>
                <a:schemeClr val="accent4"/>
              </a:buClr>
              <a:buSzPct val="100000"/>
              <a:buFontTx/>
              <a:buNone/>
              <a:defRPr sz="1867" b="0" i="0" kern="1200" baseline="0">
                <a:solidFill>
                  <a:schemeClr val="tx1"/>
                </a:solidFill>
                <a:latin typeface="+mj-lt"/>
                <a:ea typeface="+mn-ea"/>
                <a:cs typeface="Arial" pitchFamily="34" charset="0"/>
              </a:defRPr>
            </a:lvl4pPr>
            <a:lvl5pPr marL="954592" indent="0" algn="l" defTabSz="1219170" rtl="0" eaLnBrk="1" latinLnBrk="0" hangingPunct="1">
              <a:lnSpc>
                <a:spcPts val="2933"/>
              </a:lnSpc>
              <a:spcBef>
                <a:spcPts val="0"/>
              </a:spcBef>
              <a:buClr>
                <a:schemeClr val="accent4"/>
              </a:buClr>
              <a:buSzPct val="100000"/>
              <a:buFontTx/>
              <a:buNone/>
              <a:defRPr sz="1867" b="0" i="0" kern="1200" baseline="0">
                <a:solidFill>
                  <a:schemeClr val="tx1"/>
                </a:solidFill>
                <a:latin typeface="+mj-lt"/>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285750" indent="-285750">
              <a:buFont typeface="Arial" panose="020B0604020202020204" pitchFamily="34" charset="0"/>
              <a:buChar char="•"/>
            </a:pPr>
            <a:r>
              <a:rPr lang="nl-NL" sz="2000" dirty="0">
                <a:latin typeface="Calibri" panose="020F0502020204030204" pitchFamily="34" charset="0"/>
                <a:cs typeface="Calibri" panose="020F0502020204030204" pitchFamily="34" charset="0"/>
              </a:rPr>
              <a:t>NMDA is vastgelegd in de warmtewet</a:t>
            </a:r>
          </a:p>
          <a:p>
            <a:pPr marL="285750" indent="-285750">
              <a:buFont typeface="Arial" panose="020B0604020202020204" pitchFamily="34" charset="0"/>
              <a:buChar char="•"/>
            </a:pPr>
            <a:r>
              <a:rPr lang="nl-NL" sz="2000" dirty="0">
                <a:latin typeface="Calibri" panose="020F0502020204030204" pitchFamily="34" charset="0"/>
                <a:cs typeface="Calibri" panose="020F0502020204030204" pitchFamily="34" charset="0"/>
              </a:rPr>
              <a:t>Er is wel een rendementstoets</a:t>
            </a:r>
          </a:p>
          <a:p>
            <a:pPr marL="285750" indent="-285750">
              <a:buFont typeface="Arial" panose="020B0604020202020204" pitchFamily="34" charset="0"/>
              <a:buChar char="•"/>
            </a:pPr>
            <a:endParaRPr lang="nl-NL" sz="2000" dirty="0">
              <a:latin typeface="Calibri" panose="020F0502020204030204" pitchFamily="34" charset="0"/>
              <a:cs typeface="Calibri" panose="020F0502020204030204" pitchFamily="34" charset="0"/>
            </a:endParaRPr>
          </a:p>
        </p:txBody>
      </p:sp>
      <p:grpSp>
        <p:nvGrpSpPr>
          <p:cNvPr id="10" name="Groep 9">
            <a:extLst>
              <a:ext uri="{FF2B5EF4-FFF2-40B4-BE49-F238E27FC236}">
                <a16:creationId xmlns:a16="http://schemas.microsoft.com/office/drawing/2014/main" id="{C6A4C60A-16AE-4566-9AE4-25275A348D6F}"/>
              </a:ext>
            </a:extLst>
          </p:cNvPr>
          <p:cNvGrpSpPr/>
          <p:nvPr/>
        </p:nvGrpSpPr>
        <p:grpSpPr>
          <a:xfrm>
            <a:off x="923588" y="2306813"/>
            <a:ext cx="8087636" cy="3974197"/>
            <a:chOff x="923588" y="2306813"/>
            <a:chExt cx="8087636" cy="3974197"/>
          </a:xfrm>
        </p:grpSpPr>
        <p:sp>
          <p:nvSpPr>
            <p:cNvPr id="12" name="Tekstvak 11">
              <a:extLst>
                <a:ext uri="{FF2B5EF4-FFF2-40B4-BE49-F238E27FC236}">
                  <a16:creationId xmlns:a16="http://schemas.microsoft.com/office/drawing/2014/main" id="{14599C3E-FF40-43E0-9480-4CBCE16C9A63}"/>
                </a:ext>
              </a:extLst>
            </p:cNvPr>
            <p:cNvSpPr txBox="1"/>
            <p:nvPr/>
          </p:nvSpPr>
          <p:spPr>
            <a:xfrm>
              <a:off x="5889600" y="6004011"/>
              <a:ext cx="3121624" cy="276999"/>
            </a:xfrm>
            <a:prstGeom prst="rect">
              <a:avLst/>
            </a:prstGeom>
            <a:noFill/>
          </p:spPr>
          <p:txBody>
            <a:bodyPr wrap="none" rtlCol="0">
              <a:spAutoFit/>
            </a:bodyPr>
            <a:lstStyle/>
            <a:p>
              <a:r>
                <a:rPr lang="nl-NL" sz="1200" dirty="0">
                  <a:latin typeface="Arial" panose="020B0604020202020204" pitchFamily="34" charset="0"/>
                  <a:cs typeface="Arial" panose="020B0604020202020204" pitchFamily="34" charset="0"/>
                </a:rPr>
                <a:t>Bron: Nationaal Warmte Trendrapport 2021</a:t>
              </a:r>
            </a:p>
          </p:txBody>
        </p:sp>
        <p:pic>
          <p:nvPicPr>
            <p:cNvPr id="8" name="Afbeelding 7">
              <a:extLst>
                <a:ext uri="{FF2B5EF4-FFF2-40B4-BE49-F238E27FC236}">
                  <a16:creationId xmlns:a16="http://schemas.microsoft.com/office/drawing/2014/main" id="{437E25D3-91C4-45AB-948E-7D263F7FCDFF}"/>
                </a:ext>
              </a:extLst>
            </p:cNvPr>
            <p:cNvPicPr>
              <a:picLocks noChangeAspect="1"/>
            </p:cNvPicPr>
            <p:nvPr/>
          </p:nvPicPr>
          <p:blipFill>
            <a:blip r:embed="rId3"/>
            <a:stretch>
              <a:fillRect/>
            </a:stretch>
          </p:blipFill>
          <p:spPr>
            <a:xfrm>
              <a:off x="1035892" y="2306813"/>
              <a:ext cx="6684000" cy="3648177"/>
            </a:xfrm>
            <a:prstGeom prst="rect">
              <a:avLst/>
            </a:prstGeom>
          </p:spPr>
        </p:pic>
        <p:sp>
          <p:nvSpPr>
            <p:cNvPr id="9" name="Rechthoek 8">
              <a:extLst>
                <a:ext uri="{FF2B5EF4-FFF2-40B4-BE49-F238E27FC236}">
                  <a16:creationId xmlns:a16="http://schemas.microsoft.com/office/drawing/2014/main" id="{7E444F81-8004-4274-B72A-6F39AE2B99D1}"/>
                </a:ext>
              </a:extLst>
            </p:cNvPr>
            <p:cNvSpPr/>
            <p:nvPr/>
          </p:nvSpPr>
          <p:spPr>
            <a:xfrm>
              <a:off x="923588" y="5544000"/>
              <a:ext cx="1258012" cy="460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grpSp>
    </p:spTree>
    <p:extLst>
      <p:ext uri="{BB962C8B-B14F-4D97-AF65-F5344CB8AC3E}">
        <p14:creationId xmlns:p14="http://schemas.microsoft.com/office/powerpoint/2010/main" val="50044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fade">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DAEDFB1-5F82-4E41-AA5F-84CA906C7FEA}"/>
              </a:ext>
            </a:extLst>
          </p:cNvPr>
          <p:cNvSpPr/>
          <p:nvPr/>
        </p:nvSpPr>
        <p:spPr>
          <a:xfrm>
            <a:off x="10088880" y="213360"/>
            <a:ext cx="2103120" cy="947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23" name="Tijdelijke aanduiding voor tekst 9">
            <a:extLst>
              <a:ext uri="{FF2B5EF4-FFF2-40B4-BE49-F238E27FC236}">
                <a16:creationId xmlns:a16="http://schemas.microsoft.com/office/drawing/2014/main" id="{61DE4263-1BD4-4C33-9CF3-229103BB9645}"/>
              </a:ext>
            </a:extLst>
          </p:cNvPr>
          <p:cNvSpPr txBox="1">
            <a:spLocks/>
          </p:cNvSpPr>
          <p:nvPr/>
        </p:nvSpPr>
        <p:spPr>
          <a:xfrm>
            <a:off x="515937" y="213360"/>
            <a:ext cx="5940000" cy="900000"/>
          </a:xfrm>
          <a:custGeom>
            <a:avLst/>
            <a:gdLst>
              <a:gd name="connsiteX0" fmla="*/ 71054 w 4524067"/>
              <a:gd name="connsiteY0" fmla="*/ 0 h 1943514"/>
              <a:gd name="connsiteX1" fmla="*/ 4453013 w 4524067"/>
              <a:gd name="connsiteY1" fmla="*/ 0 h 1943514"/>
              <a:gd name="connsiteX2" fmla="*/ 4524067 w 4524067"/>
              <a:gd name="connsiteY2" fmla="*/ 71054 h 1943514"/>
              <a:gd name="connsiteX3" fmla="*/ 4524067 w 4524067"/>
              <a:gd name="connsiteY3" fmla="*/ 1604261 h 1943514"/>
              <a:gd name="connsiteX4" fmla="*/ 374342 w 4524067"/>
              <a:gd name="connsiteY4" fmla="*/ 1604261 h 1943514"/>
              <a:gd name="connsiteX5" fmla="*/ 374342 w 4524067"/>
              <a:gd name="connsiteY5" fmla="*/ 1604495 h 1943514"/>
              <a:gd name="connsiteX6" fmla="*/ 372031 w 4524067"/>
              <a:gd name="connsiteY6" fmla="*/ 1604262 h 1943514"/>
              <a:gd name="connsiteX7" fmla="*/ 7555 w 4524067"/>
              <a:gd name="connsiteY7" fmla="*/ 1901319 h 1943514"/>
              <a:gd name="connsiteX8" fmla="*/ 3301 w 4524067"/>
              <a:gd name="connsiteY8" fmla="*/ 1943514 h 1943514"/>
              <a:gd name="connsiteX9" fmla="*/ 0 w 4524067"/>
              <a:gd name="connsiteY9" fmla="*/ 1935545 h 1943514"/>
              <a:gd name="connsiteX10" fmla="*/ 0 w 4524067"/>
              <a:gd name="connsiteY10" fmla="*/ 71054 h 1943514"/>
              <a:gd name="connsiteX11" fmla="*/ 71054 w 4524067"/>
              <a:gd name="connsiteY11"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524067 w 4524067"/>
              <a:gd name="connsiteY4" fmla="*/ 160426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524067 w 4524067"/>
              <a:gd name="connsiteY4" fmla="*/ 1604261 h 1943514"/>
              <a:gd name="connsiteX5" fmla="*/ 4481998 w 4524067"/>
              <a:gd name="connsiteY5" fmla="*/ 1606550 h 1943514"/>
              <a:gd name="connsiteX6" fmla="*/ 374342 w 4524067"/>
              <a:gd name="connsiteY6" fmla="*/ 1604261 h 1943514"/>
              <a:gd name="connsiteX7" fmla="*/ 374342 w 4524067"/>
              <a:gd name="connsiteY7" fmla="*/ 1604495 h 1943514"/>
              <a:gd name="connsiteX8" fmla="*/ 372031 w 4524067"/>
              <a:gd name="connsiteY8" fmla="*/ 1604262 h 1943514"/>
              <a:gd name="connsiteX9" fmla="*/ 7555 w 4524067"/>
              <a:gd name="connsiteY9" fmla="*/ 1901319 h 1943514"/>
              <a:gd name="connsiteX10" fmla="*/ 3301 w 4524067"/>
              <a:gd name="connsiteY10" fmla="*/ 1943514 h 1943514"/>
              <a:gd name="connsiteX11" fmla="*/ 0 w 4524067"/>
              <a:gd name="connsiteY11" fmla="*/ 1935545 h 1943514"/>
              <a:gd name="connsiteX12" fmla="*/ 0 w 4524067"/>
              <a:gd name="connsiteY12" fmla="*/ 71054 h 1943514"/>
              <a:gd name="connsiteX13" fmla="*/ 71054 w 4524067"/>
              <a:gd name="connsiteY13" fmla="*/ 0 h 1943514"/>
              <a:gd name="connsiteX0" fmla="*/ 71054 w 4799095"/>
              <a:gd name="connsiteY0" fmla="*/ 0 h 1943514"/>
              <a:gd name="connsiteX1" fmla="*/ 4453013 w 4799095"/>
              <a:gd name="connsiteY1" fmla="*/ 0 h 1943514"/>
              <a:gd name="connsiteX2" fmla="*/ 4524067 w 4799095"/>
              <a:gd name="connsiteY2" fmla="*/ 71054 h 1943514"/>
              <a:gd name="connsiteX3" fmla="*/ 4522480 w 4799095"/>
              <a:gd name="connsiteY3" fmla="*/ 1547019 h 1943514"/>
              <a:gd name="connsiteX4" fmla="*/ 4524067 w 4799095"/>
              <a:gd name="connsiteY4" fmla="*/ 1604261 h 1943514"/>
              <a:gd name="connsiteX5" fmla="*/ 4481998 w 4799095"/>
              <a:gd name="connsiteY5" fmla="*/ 1606550 h 1943514"/>
              <a:gd name="connsiteX6" fmla="*/ 374342 w 4799095"/>
              <a:gd name="connsiteY6" fmla="*/ 1604261 h 1943514"/>
              <a:gd name="connsiteX7" fmla="*/ 374342 w 4799095"/>
              <a:gd name="connsiteY7" fmla="*/ 1604495 h 1943514"/>
              <a:gd name="connsiteX8" fmla="*/ 372031 w 4799095"/>
              <a:gd name="connsiteY8" fmla="*/ 1604262 h 1943514"/>
              <a:gd name="connsiteX9" fmla="*/ 7555 w 4799095"/>
              <a:gd name="connsiteY9" fmla="*/ 1901319 h 1943514"/>
              <a:gd name="connsiteX10" fmla="*/ 3301 w 4799095"/>
              <a:gd name="connsiteY10" fmla="*/ 1943514 h 1943514"/>
              <a:gd name="connsiteX11" fmla="*/ 0 w 4799095"/>
              <a:gd name="connsiteY11" fmla="*/ 1935545 h 1943514"/>
              <a:gd name="connsiteX12" fmla="*/ 0 w 4799095"/>
              <a:gd name="connsiteY12" fmla="*/ 71054 h 1943514"/>
              <a:gd name="connsiteX13" fmla="*/ 71054 w 4799095"/>
              <a:gd name="connsiteY13" fmla="*/ 0 h 1943514"/>
              <a:gd name="connsiteX0" fmla="*/ 71054 w 4798479"/>
              <a:gd name="connsiteY0" fmla="*/ 0 h 1943514"/>
              <a:gd name="connsiteX1" fmla="*/ 4453013 w 4798479"/>
              <a:gd name="connsiteY1" fmla="*/ 0 h 1943514"/>
              <a:gd name="connsiteX2" fmla="*/ 4524067 w 4798479"/>
              <a:gd name="connsiteY2" fmla="*/ 71054 h 1943514"/>
              <a:gd name="connsiteX3" fmla="*/ 4522480 w 4798479"/>
              <a:gd name="connsiteY3" fmla="*/ 1547019 h 1943514"/>
              <a:gd name="connsiteX4" fmla="*/ 4481998 w 4798479"/>
              <a:gd name="connsiteY4" fmla="*/ 1606550 h 1943514"/>
              <a:gd name="connsiteX5" fmla="*/ 374342 w 4798479"/>
              <a:gd name="connsiteY5" fmla="*/ 1604261 h 1943514"/>
              <a:gd name="connsiteX6" fmla="*/ 374342 w 4798479"/>
              <a:gd name="connsiteY6" fmla="*/ 1604495 h 1943514"/>
              <a:gd name="connsiteX7" fmla="*/ 372031 w 4798479"/>
              <a:gd name="connsiteY7" fmla="*/ 1604262 h 1943514"/>
              <a:gd name="connsiteX8" fmla="*/ 7555 w 4798479"/>
              <a:gd name="connsiteY8" fmla="*/ 1901319 h 1943514"/>
              <a:gd name="connsiteX9" fmla="*/ 3301 w 4798479"/>
              <a:gd name="connsiteY9" fmla="*/ 1943514 h 1943514"/>
              <a:gd name="connsiteX10" fmla="*/ 0 w 4798479"/>
              <a:gd name="connsiteY10" fmla="*/ 1935545 h 1943514"/>
              <a:gd name="connsiteX11" fmla="*/ 0 w 4798479"/>
              <a:gd name="connsiteY11" fmla="*/ 71054 h 1943514"/>
              <a:gd name="connsiteX12" fmla="*/ 71054 w 4798479"/>
              <a:gd name="connsiteY12" fmla="*/ 0 h 1943514"/>
              <a:gd name="connsiteX0" fmla="*/ 71054 w 4801282"/>
              <a:gd name="connsiteY0" fmla="*/ 0 h 1943514"/>
              <a:gd name="connsiteX1" fmla="*/ 4453013 w 4801282"/>
              <a:gd name="connsiteY1" fmla="*/ 0 h 1943514"/>
              <a:gd name="connsiteX2" fmla="*/ 4524067 w 4801282"/>
              <a:gd name="connsiteY2" fmla="*/ 71054 h 1943514"/>
              <a:gd name="connsiteX3" fmla="*/ 4522480 w 4801282"/>
              <a:gd name="connsiteY3" fmla="*/ 1547019 h 1943514"/>
              <a:gd name="connsiteX4" fmla="*/ 4481998 w 4801282"/>
              <a:gd name="connsiteY4" fmla="*/ 1606550 h 1943514"/>
              <a:gd name="connsiteX5" fmla="*/ 374342 w 4801282"/>
              <a:gd name="connsiteY5" fmla="*/ 1604261 h 1943514"/>
              <a:gd name="connsiteX6" fmla="*/ 374342 w 4801282"/>
              <a:gd name="connsiteY6" fmla="*/ 1604495 h 1943514"/>
              <a:gd name="connsiteX7" fmla="*/ 372031 w 4801282"/>
              <a:gd name="connsiteY7" fmla="*/ 1604262 h 1943514"/>
              <a:gd name="connsiteX8" fmla="*/ 7555 w 4801282"/>
              <a:gd name="connsiteY8" fmla="*/ 1901319 h 1943514"/>
              <a:gd name="connsiteX9" fmla="*/ 3301 w 4801282"/>
              <a:gd name="connsiteY9" fmla="*/ 1943514 h 1943514"/>
              <a:gd name="connsiteX10" fmla="*/ 0 w 4801282"/>
              <a:gd name="connsiteY10" fmla="*/ 1935545 h 1943514"/>
              <a:gd name="connsiteX11" fmla="*/ 0 w 4801282"/>
              <a:gd name="connsiteY11" fmla="*/ 71054 h 1943514"/>
              <a:gd name="connsiteX12" fmla="*/ 71054 w 4801282"/>
              <a:gd name="connsiteY12" fmla="*/ 0 h 1943514"/>
              <a:gd name="connsiteX0" fmla="*/ 71054 w 4527104"/>
              <a:gd name="connsiteY0" fmla="*/ 0 h 1943514"/>
              <a:gd name="connsiteX1" fmla="*/ 4453013 w 4527104"/>
              <a:gd name="connsiteY1" fmla="*/ 0 h 1943514"/>
              <a:gd name="connsiteX2" fmla="*/ 4524067 w 4527104"/>
              <a:gd name="connsiteY2" fmla="*/ 71054 h 1943514"/>
              <a:gd name="connsiteX3" fmla="*/ 4522480 w 4527104"/>
              <a:gd name="connsiteY3" fmla="*/ 1547019 h 1943514"/>
              <a:gd name="connsiteX4" fmla="*/ 4481998 w 4527104"/>
              <a:gd name="connsiteY4" fmla="*/ 1606550 h 1943514"/>
              <a:gd name="connsiteX5" fmla="*/ 374342 w 4527104"/>
              <a:gd name="connsiteY5" fmla="*/ 1604261 h 1943514"/>
              <a:gd name="connsiteX6" fmla="*/ 374342 w 4527104"/>
              <a:gd name="connsiteY6" fmla="*/ 1604495 h 1943514"/>
              <a:gd name="connsiteX7" fmla="*/ 372031 w 4527104"/>
              <a:gd name="connsiteY7" fmla="*/ 1604262 h 1943514"/>
              <a:gd name="connsiteX8" fmla="*/ 7555 w 4527104"/>
              <a:gd name="connsiteY8" fmla="*/ 1901319 h 1943514"/>
              <a:gd name="connsiteX9" fmla="*/ 3301 w 4527104"/>
              <a:gd name="connsiteY9" fmla="*/ 1943514 h 1943514"/>
              <a:gd name="connsiteX10" fmla="*/ 0 w 4527104"/>
              <a:gd name="connsiteY10" fmla="*/ 1935545 h 1943514"/>
              <a:gd name="connsiteX11" fmla="*/ 0 w 4527104"/>
              <a:gd name="connsiteY11" fmla="*/ 71054 h 1943514"/>
              <a:gd name="connsiteX12" fmla="*/ 71054 w 4527104"/>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81998 w 4524067"/>
              <a:gd name="connsiteY4" fmla="*/ 1606550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81998 w 4524067"/>
              <a:gd name="connsiteY4" fmla="*/ 1606550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81998 w 4524067"/>
              <a:gd name="connsiteY4" fmla="*/ 1606550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16062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16062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16062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24067" h="1943514">
                <a:moveTo>
                  <a:pt x="71054" y="0"/>
                </a:moveTo>
                <a:lnTo>
                  <a:pt x="4453013" y="0"/>
                </a:lnTo>
                <a:cubicBezTo>
                  <a:pt x="4492255" y="0"/>
                  <a:pt x="4524067" y="31812"/>
                  <a:pt x="4524067" y="71054"/>
                </a:cubicBezTo>
                <a:cubicBezTo>
                  <a:pt x="4523538" y="552723"/>
                  <a:pt x="4522346" y="1479221"/>
                  <a:pt x="4522480" y="1516062"/>
                </a:cubicBezTo>
                <a:cubicBezTo>
                  <a:pt x="4522614" y="1552903"/>
                  <a:pt x="4525654" y="1606535"/>
                  <a:pt x="4458185" y="1608931"/>
                </a:cubicBezTo>
                <a:cubicBezTo>
                  <a:pt x="4390716" y="1611327"/>
                  <a:pt x="1735623" y="1605818"/>
                  <a:pt x="374342" y="1604261"/>
                </a:cubicBezTo>
                <a:lnTo>
                  <a:pt x="374342" y="1604495"/>
                </a:lnTo>
                <a:lnTo>
                  <a:pt x="372031" y="1604262"/>
                </a:lnTo>
                <a:cubicBezTo>
                  <a:pt x="192246" y="1604262"/>
                  <a:pt x="42246" y="1731789"/>
                  <a:pt x="7555" y="1901319"/>
                </a:cubicBezTo>
                <a:lnTo>
                  <a:pt x="3301" y="1943514"/>
                </a:lnTo>
                <a:lnTo>
                  <a:pt x="0" y="1935545"/>
                </a:lnTo>
                <a:lnTo>
                  <a:pt x="0" y="71054"/>
                </a:lnTo>
                <a:cubicBezTo>
                  <a:pt x="0" y="31812"/>
                  <a:pt x="31812" y="0"/>
                  <a:pt x="71054" y="0"/>
                </a:cubicBezTo>
                <a:close/>
              </a:path>
            </a:pathLst>
          </a:custGeom>
          <a:solidFill>
            <a:srgbClr val="2ECD91">
              <a:alpha val="85000"/>
            </a:srgbClr>
          </a:solidFill>
        </p:spPr>
        <p:txBody>
          <a:bodyPr anchor="t"/>
          <a:lstStyle>
            <a:lvl1pPr marL="0" indent="0" algn="l" defTabSz="914400" rtl="0" eaLnBrk="1" latinLnBrk="0" hangingPunct="1">
              <a:lnSpc>
                <a:spcPct val="120000"/>
              </a:lnSpc>
              <a:spcBef>
                <a:spcPts val="0"/>
              </a:spcBef>
              <a:spcAft>
                <a:spcPts val="0"/>
              </a:spcAft>
              <a:buClr>
                <a:schemeClr val="accent1"/>
              </a:buClr>
              <a:buFontTx/>
              <a:buNone/>
              <a:defRPr sz="1800" b="1" kern="1200">
                <a:solidFill>
                  <a:schemeClr val="tx2"/>
                </a:solidFill>
                <a:latin typeface="+mn-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algn="ctr"/>
            <a:r>
              <a:rPr lang="nl-NL" sz="3200" dirty="0">
                <a:solidFill>
                  <a:schemeClr val="bg1"/>
                </a:solidFill>
                <a:latin typeface="Calibri" panose="020F0502020204030204" pitchFamily="34" charset="0"/>
                <a:cs typeface="Calibri" panose="020F0502020204030204" pitchFamily="34" charset="0"/>
              </a:rPr>
              <a:t>Hoe nou verder?</a:t>
            </a:r>
          </a:p>
          <a:p>
            <a:pPr algn="ctr"/>
            <a:endParaRPr lang="nl-NL" sz="300" dirty="0">
              <a:solidFill>
                <a:schemeClr val="bg1"/>
              </a:solidFill>
              <a:latin typeface="Calibri" panose="020F0502020204030204" pitchFamily="34" charset="0"/>
              <a:cs typeface="Calibri" panose="020F0502020204030204" pitchFamily="34" charset="0"/>
            </a:endParaRPr>
          </a:p>
          <a:p>
            <a:pPr algn="ctr"/>
            <a:endParaRPr lang="nl-NL" b="0" dirty="0">
              <a:solidFill>
                <a:schemeClr val="bg1"/>
              </a:solidFill>
              <a:latin typeface="Calibri" panose="020F0502020204030204" pitchFamily="34" charset="0"/>
              <a:cs typeface="Calibri" panose="020F0502020204030204" pitchFamily="34" charset="0"/>
            </a:endParaRPr>
          </a:p>
        </p:txBody>
      </p:sp>
      <p:sp>
        <p:nvSpPr>
          <p:cNvPr id="35" name="Tijdelijke aanduiding voor dianummer 2">
            <a:extLst>
              <a:ext uri="{FF2B5EF4-FFF2-40B4-BE49-F238E27FC236}">
                <a16:creationId xmlns:a16="http://schemas.microsoft.com/office/drawing/2014/main" id="{2988EE23-7C43-4F03-8062-02A80EA72246}"/>
              </a:ext>
            </a:extLst>
          </p:cNvPr>
          <p:cNvSpPr>
            <a:spLocks noGrp="1"/>
          </p:cNvSpPr>
          <p:nvPr>
            <p:ph type="sldNum" sz="quarter" idx="12"/>
          </p:nvPr>
        </p:nvSpPr>
        <p:spPr>
          <a:xfrm>
            <a:off x="923588" y="6264671"/>
            <a:ext cx="224608" cy="23023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12CCA-9C09-4585-9D9C-896A24A07DF1}" type="slidenum">
              <a:rPr kumimoji="0" lang="nl-NL"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9" name="Content Placeholder 13">
            <a:extLst>
              <a:ext uri="{FF2B5EF4-FFF2-40B4-BE49-F238E27FC236}">
                <a16:creationId xmlns:a16="http://schemas.microsoft.com/office/drawing/2014/main" id="{5FE5D17C-A439-41F9-9883-0A3D46DD76DE}"/>
              </a:ext>
            </a:extLst>
          </p:cNvPr>
          <p:cNvSpPr txBox="1">
            <a:spLocks/>
          </p:cNvSpPr>
          <p:nvPr/>
        </p:nvSpPr>
        <p:spPr>
          <a:xfrm>
            <a:off x="462656" y="1459679"/>
            <a:ext cx="8407023" cy="4804991"/>
          </a:xfrm>
          <a:prstGeom prst="rect">
            <a:avLst/>
          </a:prstGeom>
        </p:spPr>
        <p:txBody>
          <a:bodyPr/>
          <a:lstStyle>
            <a:lvl1pPr marL="0" indent="0" algn="l" defTabSz="1219170" rtl="0" eaLnBrk="1" latinLnBrk="0" hangingPunct="1">
              <a:lnSpc>
                <a:spcPts val="2933"/>
              </a:lnSpc>
              <a:spcBef>
                <a:spcPts val="0"/>
              </a:spcBef>
              <a:buClr>
                <a:schemeClr val="accent4"/>
              </a:buClr>
              <a:buSzPct val="100000"/>
              <a:buFontTx/>
              <a:buNone/>
              <a:defRPr sz="2400" b="0" i="0" kern="1200" baseline="0">
                <a:solidFill>
                  <a:schemeClr val="tx1"/>
                </a:solidFill>
                <a:latin typeface="+mj-lt"/>
                <a:ea typeface="+mn-ea"/>
                <a:cs typeface="Arial" pitchFamily="34" charset="0"/>
              </a:defRPr>
            </a:lvl1pPr>
            <a:lvl2pPr marL="247644" indent="0" algn="l" defTabSz="1219170" rtl="0" eaLnBrk="1" latinLnBrk="0" hangingPunct="1">
              <a:lnSpc>
                <a:spcPts val="2933"/>
              </a:lnSpc>
              <a:spcBef>
                <a:spcPts val="0"/>
              </a:spcBef>
              <a:buClr>
                <a:schemeClr val="accent4"/>
              </a:buClr>
              <a:buSzPct val="100000"/>
              <a:buFontTx/>
              <a:buNone/>
              <a:defRPr sz="1867" b="0" i="0" kern="1200" baseline="0">
                <a:solidFill>
                  <a:schemeClr val="tx1"/>
                </a:solidFill>
                <a:latin typeface="+mj-lt"/>
                <a:ea typeface="+mn-ea"/>
                <a:cs typeface="Arial" pitchFamily="34" charset="0"/>
              </a:defRPr>
            </a:lvl2pPr>
            <a:lvl3pPr marL="476237" indent="0" algn="l" defTabSz="1219170" rtl="0" eaLnBrk="1" latinLnBrk="0" hangingPunct="1">
              <a:lnSpc>
                <a:spcPts val="2933"/>
              </a:lnSpc>
              <a:spcBef>
                <a:spcPts val="0"/>
              </a:spcBef>
              <a:buClr>
                <a:schemeClr val="accent4"/>
              </a:buClr>
              <a:buSzPct val="100000"/>
              <a:buFontTx/>
              <a:buNone/>
              <a:defRPr sz="1867" b="0" i="0" kern="1200" baseline="0">
                <a:solidFill>
                  <a:schemeClr val="tx1"/>
                </a:solidFill>
                <a:latin typeface="+mj-lt"/>
                <a:ea typeface="+mn-ea"/>
                <a:cs typeface="Arial" pitchFamily="34" charset="0"/>
              </a:defRPr>
            </a:lvl3pPr>
            <a:lvl4pPr marL="723882" indent="0" algn="l" defTabSz="1219170" rtl="0" eaLnBrk="1" latinLnBrk="0" hangingPunct="1">
              <a:lnSpc>
                <a:spcPts val="2933"/>
              </a:lnSpc>
              <a:spcBef>
                <a:spcPts val="0"/>
              </a:spcBef>
              <a:buClr>
                <a:schemeClr val="accent4"/>
              </a:buClr>
              <a:buSzPct val="100000"/>
              <a:buFontTx/>
              <a:buNone/>
              <a:defRPr sz="1867" b="0" i="0" kern="1200" baseline="0">
                <a:solidFill>
                  <a:schemeClr val="tx1"/>
                </a:solidFill>
                <a:latin typeface="+mj-lt"/>
                <a:ea typeface="+mn-ea"/>
                <a:cs typeface="Arial" pitchFamily="34" charset="0"/>
              </a:defRPr>
            </a:lvl4pPr>
            <a:lvl5pPr marL="954592" indent="0" algn="l" defTabSz="1219170" rtl="0" eaLnBrk="1" latinLnBrk="0" hangingPunct="1">
              <a:lnSpc>
                <a:spcPts val="2933"/>
              </a:lnSpc>
              <a:spcBef>
                <a:spcPts val="0"/>
              </a:spcBef>
              <a:buClr>
                <a:schemeClr val="accent4"/>
              </a:buClr>
              <a:buSzPct val="100000"/>
              <a:buFontTx/>
              <a:buNone/>
              <a:defRPr sz="1867" b="0" i="0" kern="1200" baseline="0">
                <a:solidFill>
                  <a:schemeClr val="tx1"/>
                </a:solidFill>
                <a:latin typeface="+mj-lt"/>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285750" indent="-285750">
              <a:buFont typeface="Arial" panose="020B0604020202020204" pitchFamily="34" charset="0"/>
              <a:buChar char="•"/>
            </a:pPr>
            <a:r>
              <a:rPr lang="nl-NL" sz="2000" dirty="0">
                <a:latin typeface="Calibri" panose="020F0502020204030204" pitchFamily="34" charset="0"/>
                <a:cs typeface="Calibri" panose="020F0502020204030204" pitchFamily="34" charset="0"/>
              </a:rPr>
              <a:t>Nieuwe warmtewet gaat over op “</a:t>
            </a:r>
            <a:r>
              <a:rPr lang="nl-NL" sz="2000" dirty="0" err="1">
                <a:latin typeface="Calibri" panose="020F0502020204030204" pitchFamily="34" charset="0"/>
                <a:cs typeface="Calibri" panose="020F0502020204030204" pitchFamily="34" charset="0"/>
              </a:rPr>
              <a:t>cost</a:t>
            </a:r>
            <a:r>
              <a:rPr lang="nl-NL" sz="20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nl-NL" sz="2000" dirty="0">
                <a:latin typeface="Calibri" panose="020F0502020204030204" pitchFamily="34" charset="0"/>
                <a:cs typeface="Calibri" panose="020F0502020204030204" pitchFamily="34" charset="0"/>
              </a:rPr>
              <a:t>Bij coöperatieve warmtenetten mag je “</a:t>
            </a:r>
            <a:r>
              <a:rPr lang="nl-NL" sz="2000" dirty="0" err="1">
                <a:latin typeface="Calibri" panose="020F0502020204030204" pitchFamily="34" charset="0"/>
                <a:cs typeface="Calibri" panose="020F0502020204030204" pitchFamily="34" charset="0"/>
              </a:rPr>
              <a:t>cost</a:t>
            </a:r>
            <a:r>
              <a:rPr lang="nl-NL" sz="2000" dirty="0">
                <a:latin typeface="Calibri" panose="020F0502020204030204" pitchFamily="34" charset="0"/>
                <a:cs typeface="Calibri" panose="020F0502020204030204" pitchFamily="34" charset="0"/>
              </a:rPr>
              <a:t>+” hanteren, </a:t>
            </a:r>
            <a:br>
              <a:rPr lang="nl-NL" sz="2000" dirty="0">
                <a:latin typeface="Calibri" panose="020F0502020204030204" pitchFamily="34" charset="0"/>
                <a:cs typeface="Calibri" panose="020F0502020204030204" pitchFamily="34" charset="0"/>
              </a:rPr>
            </a:br>
            <a:r>
              <a:rPr lang="nl-NL" sz="2000" u="sng" dirty="0">
                <a:latin typeface="Calibri" panose="020F0502020204030204" pitchFamily="34" charset="0"/>
                <a:cs typeface="Calibri" panose="020F0502020204030204" pitchFamily="34" charset="0"/>
              </a:rPr>
              <a:t>binnen de bandbreedte van NMDA! </a:t>
            </a:r>
          </a:p>
          <a:p>
            <a:r>
              <a:rPr lang="nl-NL" sz="2000" dirty="0">
                <a:latin typeface="Calibri" panose="020F0502020204030204" pitchFamily="34" charset="0"/>
                <a:cs typeface="Calibri" panose="020F0502020204030204" pitchFamily="34" charset="0"/>
              </a:rPr>
              <a:t>	Oplossen door kapitaallasten anders te financieren</a:t>
            </a:r>
          </a:p>
          <a:p>
            <a:endParaRPr lang="nl-NL"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930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fade">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fade">
                                      <p:cBhvr>
                                        <p:cTn id="17"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8296CA2B-909B-48DE-B1F9-78F979F0E9A9}"/>
              </a:ext>
            </a:extLst>
          </p:cNvPr>
          <p:cNvPicPr>
            <a:picLocks noChangeAspect="1"/>
          </p:cNvPicPr>
          <p:nvPr/>
        </p:nvPicPr>
        <p:blipFill>
          <a:blip r:embed="rId3"/>
          <a:stretch>
            <a:fillRect/>
          </a:stretch>
        </p:blipFill>
        <p:spPr>
          <a:xfrm>
            <a:off x="7128603" y="2031581"/>
            <a:ext cx="3467549" cy="3507254"/>
          </a:xfrm>
          <a:prstGeom prst="rect">
            <a:avLst/>
          </a:prstGeom>
        </p:spPr>
      </p:pic>
      <p:sp>
        <p:nvSpPr>
          <p:cNvPr id="7" name="Tekstvak 6">
            <a:extLst>
              <a:ext uri="{FF2B5EF4-FFF2-40B4-BE49-F238E27FC236}">
                <a16:creationId xmlns:a16="http://schemas.microsoft.com/office/drawing/2014/main" id="{A052CEB2-D0F1-4088-BD66-D5D9AB67F1CF}"/>
              </a:ext>
            </a:extLst>
          </p:cNvPr>
          <p:cNvSpPr txBox="1"/>
          <p:nvPr/>
        </p:nvSpPr>
        <p:spPr>
          <a:xfrm>
            <a:off x="515938" y="1513183"/>
            <a:ext cx="5613653" cy="5047536"/>
          </a:xfrm>
          <a:prstGeom prst="rect">
            <a:avLst/>
          </a:prstGeom>
          <a:noFill/>
        </p:spPr>
        <p:txBody>
          <a:bodyPr wrap="none" rtlCol="0">
            <a:spAutoFit/>
          </a:bodyPr>
          <a:lstStyle/>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nl-NL"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De gasprijs</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nl-NL"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Wat kost verwarmen met gas?</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nl-NL"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Niet meer dan anders</a:t>
            </a:r>
          </a:p>
          <a:p>
            <a:pPr marL="342900" indent="-342900">
              <a:lnSpc>
                <a:spcPct val="150000"/>
              </a:lnSpc>
              <a:buFont typeface="+mj-lt"/>
              <a:buAutoNum type="arabicPeriod"/>
              <a:defRPr/>
            </a:pPr>
            <a:r>
              <a:rPr lang="nl-NL" sz="2800" dirty="0">
                <a:solidFill>
                  <a:srgbClr val="000000"/>
                </a:solidFill>
                <a:latin typeface="Calibri" panose="020F0502020204030204" pitchFamily="34" charset="0"/>
                <a:cs typeface="Calibri" panose="020F0502020204030204" pitchFamily="34" charset="0"/>
              </a:rPr>
              <a:t>Kosten en tarieven warmtelevering</a:t>
            </a:r>
          </a:p>
          <a:p>
            <a:pPr marL="342900" indent="-342900">
              <a:lnSpc>
                <a:spcPct val="150000"/>
              </a:lnSpc>
              <a:buFont typeface="+mj-lt"/>
              <a:buAutoNum type="arabicPeriod"/>
              <a:defRPr/>
            </a:pPr>
            <a:r>
              <a:rPr lang="nl-NL" sz="2800" dirty="0">
                <a:solidFill>
                  <a:srgbClr val="000000"/>
                </a:solidFill>
                <a:latin typeface="Calibri" panose="020F0502020204030204" pitchFamily="34" charset="0"/>
                <a:cs typeface="Calibri" panose="020F0502020204030204" pitchFamily="34" charset="0"/>
              </a:rPr>
              <a:t>Lage en hoge energieprijzen</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nl-NL"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Wat doen warmtebedrijven?</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nl-NL"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Hoe verder?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nl-NL"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8" name="Rechthoek 7">
            <a:extLst>
              <a:ext uri="{FF2B5EF4-FFF2-40B4-BE49-F238E27FC236}">
                <a16:creationId xmlns:a16="http://schemas.microsoft.com/office/drawing/2014/main" id="{CBB9CF59-78EF-4486-BB36-FED6192E5568}"/>
              </a:ext>
            </a:extLst>
          </p:cNvPr>
          <p:cNvSpPr/>
          <p:nvPr/>
        </p:nvSpPr>
        <p:spPr>
          <a:xfrm>
            <a:off x="10035856" y="193270"/>
            <a:ext cx="1958023"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9" name="Tijdelijke aanduiding voor dianummer 2">
            <a:extLst>
              <a:ext uri="{FF2B5EF4-FFF2-40B4-BE49-F238E27FC236}">
                <a16:creationId xmlns:a16="http://schemas.microsoft.com/office/drawing/2014/main" id="{C7B90DC2-AD9E-4D78-BB82-7EC2EA88F226}"/>
              </a:ext>
            </a:extLst>
          </p:cNvPr>
          <p:cNvSpPr>
            <a:spLocks noGrp="1"/>
          </p:cNvSpPr>
          <p:nvPr>
            <p:ph type="sldNum" sz="quarter" idx="12"/>
          </p:nvPr>
        </p:nvSpPr>
        <p:spPr>
          <a:xfrm>
            <a:off x="923588" y="6264671"/>
            <a:ext cx="224608" cy="23023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12CCA-9C09-4585-9D9C-896A24A07DF1}" type="slidenum">
              <a:rPr kumimoji="0" lang="nl-NL"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Tijdelijke aanduiding voor tekst 9">
            <a:extLst>
              <a:ext uri="{FF2B5EF4-FFF2-40B4-BE49-F238E27FC236}">
                <a16:creationId xmlns:a16="http://schemas.microsoft.com/office/drawing/2014/main" id="{AF1F9EBF-8D63-4EEE-9D57-FB89DD111378}"/>
              </a:ext>
            </a:extLst>
          </p:cNvPr>
          <p:cNvSpPr txBox="1">
            <a:spLocks/>
          </p:cNvSpPr>
          <p:nvPr/>
        </p:nvSpPr>
        <p:spPr>
          <a:xfrm>
            <a:off x="515938" y="297281"/>
            <a:ext cx="5940000" cy="900000"/>
          </a:xfrm>
          <a:custGeom>
            <a:avLst/>
            <a:gdLst>
              <a:gd name="connsiteX0" fmla="*/ 71054 w 4524067"/>
              <a:gd name="connsiteY0" fmla="*/ 0 h 1943514"/>
              <a:gd name="connsiteX1" fmla="*/ 4453013 w 4524067"/>
              <a:gd name="connsiteY1" fmla="*/ 0 h 1943514"/>
              <a:gd name="connsiteX2" fmla="*/ 4524067 w 4524067"/>
              <a:gd name="connsiteY2" fmla="*/ 71054 h 1943514"/>
              <a:gd name="connsiteX3" fmla="*/ 4524067 w 4524067"/>
              <a:gd name="connsiteY3" fmla="*/ 1604261 h 1943514"/>
              <a:gd name="connsiteX4" fmla="*/ 374342 w 4524067"/>
              <a:gd name="connsiteY4" fmla="*/ 1604261 h 1943514"/>
              <a:gd name="connsiteX5" fmla="*/ 374342 w 4524067"/>
              <a:gd name="connsiteY5" fmla="*/ 1604495 h 1943514"/>
              <a:gd name="connsiteX6" fmla="*/ 372031 w 4524067"/>
              <a:gd name="connsiteY6" fmla="*/ 1604262 h 1943514"/>
              <a:gd name="connsiteX7" fmla="*/ 7555 w 4524067"/>
              <a:gd name="connsiteY7" fmla="*/ 1901319 h 1943514"/>
              <a:gd name="connsiteX8" fmla="*/ 3301 w 4524067"/>
              <a:gd name="connsiteY8" fmla="*/ 1943514 h 1943514"/>
              <a:gd name="connsiteX9" fmla="*/ 0 w 4524067"/>
              <a:gd name="connsiteY9" fmla="*/ 1935545 h 1943514"/>
              <a:gd name="connsiteX10" fmla="*/ 0 w 4524067"/>
              <a:gd name="connsiteY10" fmla="*/ 71054 h 1943514"/>
              <a:gd name="connsiteX11" fmla="*/ 71054 w 4524067"/>
              <a:gd name="connsiteY11"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524067 w 4524067"/>
              <a:gd name="connsiteY4" fmla="*/ 160426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524067 w 4524067"/>
              <a:gd name="connsiteY4" fmla="*/ 1604261 h 1943514"/>
              <a:gd name="connsiteX5" fmla="*/ 4481998 w 4524067"/>
              <a:gd name="connsiteY5" fmla="*/ 1606550 h 1943514"/>
              <a:gd name="connsiteX6" fmla="*/ 374342 w 4524067"/>
              <a:gd name="connsiteY6" fmla="*/ 1604261 h 1943514"/>
              <a:gd name="connsiteX7" fmla="*/ 374342 w 4524067"/>
              <a:gd name="connsiteY7" fmla="*/ 1604495 h 1943514"/>
              <a:gd name="connsiteX8" fmla="*/ 372031 w 4524067"/>
              <a:gd name="connsiteY8" fmla="*/ 1604262 h 1943514"/>
              <a:gd name="connsiteX9" fmla="*/ 7555 w 4524067"/>
              <a:gd name="connsiteY9" fmla="*/ 1901319 h 1943514"/>
              <a:gd name="connsiteX10" fmla="*/ 3301 w 4524067"/>
              <a:gd name="connsiteY10" fmla="*/ 1943514 h 1943514"/>
              <a:gd name="connsiteX11" fmla="*/ 0 w 4524067"/>
              <a:gd name="connsiteY11" fmla="*/ 1935545 h 1943514"/>
              <a:gd name="connsiteX12" fmla="*/ 0 w 4524067"/>
              <a:gd name="connsiteY12" fmla="*/ 71054 h 1943514"/>
              <a:gd name="connsiteX13" fmla="*/ 71054 w 4524067"/>
              <a:gd name="connsiteY13" fmla="*/ 0 h 1943514"/>
              <a:gd name="connsiteX0" fmla="*/ 71054 w 4799095"/>
              <a:gd name="connsiteY0" fmla="*/ 0 h 1943514"/>
              <a:gd name="connsiteX1" fmla="*/ 4453013 w 4799095"/>
              <a:gd name="connsiteY1" fmla="*/ 0 h 1943514"/>
              <a:gd name="connsiteX2" fmla="*/ 4524067 w 4799095"/>
              <a:gd name="connsiteY2" fmla="*/ 71054 h 1943514"/>
              <a:gd name="connsiteX3" fmla="*/ 4522480 w 4799095"/>
              <a:gd name="connsiteY3" fmla="*/ 1547019 h 1943514"/>
              <a:gd name="connsiteX4" fmla="*/ 4524067 w 4799095"/>
              <a:gd name="connsiteY4" fmla="*/ 1604261 h 1943514"/>
              <a:gd name="connsiteX5" fmla="*/ 4481998 w 4799095"/>
              <a:gd name="connsiteY5" fmla="*/ 1606550 h 1943514"/>
              <a:gd name="connsiteX6" fmla="*/ 374342 w 4799095"/>
              <a:gd name="connsiteY6" fmla="*/ 1604261 h 1943514"/>
              <a:gd name="connsiteX7" fmla="*/ 374342 w 4799095"/>
              <a:gd name="connsiteY7" fmla="*/ 1604495 h 1943514"/>
              <a:gd name="connsiteX8" fmla="*/ 372031 w 4799095"/>
              <a:gd name="connsiteY8" fmla="*/ 1604262 h 1943514"/>
              <a:gd name="connsiteX9" fmla="*/ 7555 w 4799095"/>
              <a:gd name="connsiteY9" fmla="*/ 1901319 h 1943514"/>
              <a:gd name="connsiteX10" fmla="*/ 3301 w 4799095"/>
              <a:gd name="connsiteY10" fmla="*/ 1943514 h 1943514"/>
              <a:gd name="connsiteX11" fmla="*/ 0 w 4799095"/>
              <a:gd name="connsiteY11" fmla="*/ 1935545 h 1943514"/>
              <a:gd name="connsiteX12" fmla="*/ 0 w 4799095"/>
              <a:gd name="connsiteY12" fmla="*/ 71054 h 1943514"/>
              <a:gd name="connsiteX13" fmla="*/ 71054 w 4799095"/>
              <a:gd name="connsiteY13" fmla="*/ 0 h 1943514"/>
              <a:gd name="connsiteX0" fmla="*/ 71054 w 4798479"/>
              <a:gd name="connsiteY0" fmla="*/ 0 h 1943514"/>
              <a:gd name="connsiteX1" fmla="*/ 4453013 w 4798479"/>
              <a:gd name="connsiteY1" fmla="*/ 0 h 1943514"/>
              <a:gd name="connsiteX2" fmla="*/ 4524067 w 4798479"/>
              <a:gd name="connsiteY2" fmla="*/ 71054 h 1943514"/>
              <a:gd name="connsiteX3" fmla="*/ 4522480 w 4798479"/>
              <a:gd name="connsiteY3" fmla="*/ 1547019 h 1943514"/>
              <a:gd name="connsiteX4" fmla="*/ 4481998 w 4798479"/>
              <a:gd name="connsiteY4" fmla="*/ 1606550 h 1943514"/>
              <a:gd name="connsiteX5" fmla="*/ 374342 w 4798479"/>
              <a:gd name="connsiteY5" fmla="*/ 1604261 h 1943514"/>
              <a:gd name="connsiteX6" fmla="*/ 374342 w 4798479"/>
              <a:gd name="connsiteY6" fmla="*/ 1604495 h 1943514"/>
              <a:gd name="connsiteX7" fmla="*/ 372031 w 4798479"/>
              <a:gd name="connsiteY7" fmla="*/ 1604262 h 1943514"/>
              <a:gd name="connsiteX8" fmla="*/ 7555 w 4798479"/>
              <a:gd name="connsiteY8" fmla="*/ 1901319 h 1943514"/>
              <a:gd name="connsiteX9" fmla="*/ 3301 w 4798479"/>
              <a:gd name="connsiteY9" fmla="*/ 1943514 h 1943514"/>
              <a:gd name="connsiteX10" fmla="*/ 0 w 4798479"/>
              <a:gd name="connsiteY10" fmla="*/ 1935545 h 1943514"/>
              <a:gd name="connsiteX11" fmla="*/ 0 w 4798479"/>
              <a:gd name="connsiteY11" fmla="*/ 71054 h 1943514"/>
              <a:gd name="connsiteX12" fmla="*/ 71054 w 4798479"/>
              <a:gd name="connsiteY12" fmla="*/ 0 h 1943514"/>
              <a:gd name="connsiteX0" fmla="*/ 71054 w 4801282"/>
              <a:gd name="connsiteY0" fmla="*/ 0 h 1943514"/>
              <a:gd name="connsiteX1" fmla="*/ 4453013 w 4801282"/>
              <a:gd name="connsiteY1" fmla="*/ 0 h 1943514"/>
              <a:gd name="connsiteX2" fmla="*/ 4524067 w 4801282"/>
              <a:gd name="connsiteY2" fmla="*/ 71054 h 1943514"/>
              <a:gd name="connsiteX3" fmla="*/ 4522480 w 4801282"/>
              <a:gd name="connsiteY3" fmla="*/ 1547019 h 1943514"/>
              <a:gd name="connsiteX4" fmla="*/ 4481998 w 4801282"/>
              <a:gd name="connsiteY4" fmla="*/ 1606550 h 1943514"/>
              <a:gd name="connsiteX5" fmla="*/ 374342 w 4801282"/>
              <a:gd name="connsiteY5" fmla="*/ 1604261 h 1943514"/>
              <a:gd name="connsiteX6" fmla="*/ 374342 w 4801282"/>
              <a:gd name="connsiteY6" fmla="*/ 1604495 h 1943514"/>
              <a:gd name="connsiteX7" fmla="*/ 372031 w 4801282"/>
              <a:gd name="connsiteY7" fmla="*/ 1604262 h 1943514"/>
              <a:gd name="connsiteX8" fmla="*/ 7555 w 4801282"/>
              <a:gd name="connsiteY8" fmla="*/ 1901319 h 1943514"/>
              <a:gd name="connsiteX9" fmla="*/ 3301 w 4801282"/>
              <a:gd name="connsiteY9" fmla="*/ 1943514 h 1943514"/>
              <a:gd name="connsiteX10" fmla="*/ 0 w 4801282"/>
              <a:gd name="connsiteY10" fmla="*/ 1935545 h 1943514"/>
              <a:gd name="connsiteX11" fmla="*/ 0 w 4801282"/>
              <a:gd name="connsiteY11" fmla="*/ 71054 h 1943514"/>
              <a:gd name="connsiteX12" fmla="*/ 71054 w 4801282"/>
              <a:gd name="connsiteY12" fmla="*/ 0 h 1943514"/>
              <a:gd name="connsiteX0" fmla="*/ 71054 w 4527104"/>
              <a:gd name="connsiteY0" fmla="*/ 0 h 1943514"/>
              <a:gd name="connsiteX1" fmla="*/ 4453013 w 4527104"/>
              <a:gd name="connsiteY1" fmla="*/ 0 h 1943514"/>
              <a:gd name="connsiteX2" fmla="*/ 4524067 w 4527104"/>
              <a:gd name="connsiteY2" fmla="*/ 71054 h 1943514"/>
              <a:gd name="connsiteX3" fmla="*/ 4522480 w 4527104"/>
              <a:gd name="connsiteY3" fmla="*/ 1547019 h 1943514"/>
              <a:gd name="connsiteX4" fmla="*/ 4481998 w 4527104"/>
              <a:gd name="connsiteY4" fmla="*/ 1606550 h 1943514"/>
              <a:gd name="connsiteX5" fmla="*/ 374342 w 4527104"/>
              <a:gd name="connsiteY5" fmla="*/ 1604261 h 1943514"/>
              <a:gd name="connsiteX6" fmla="*/ 374342 w 4527104"/>
              <a:gd name="connsiteY6" fmla="*/ 1604495 h 1943514"/>
              <a:gd name="connsiteX7" fmla="*/ 372031 w 4527104"/>
              <a:gd name="connsiteY7" fmla="*/ 1604262 h 1943514"/>
              <a:gd name="connsiteX8" fmla="*/ 7555 w 4527104"/>
              <a:gd name="connsiteY8" fmla="*/ 1901319 h 1943514"/>
              <a:gd name="connsiteX9" fmla="*/ 3301 w 4527104"/>
              <a:gd name="connsiteY9" fmla="*/ 1943514 h 1943514"/>
              <a:gd name="connsiteX10" fmla="*/ 0 w 4527104"/>
              <a:gd name="connsiteY10" fmla="*/ 1935545 h 1943514"/>
              <a:gd name="connsiteX11" fmla="*/ 0 w 4527104"/>
              <a:gd name="connsiteY11" fmla="*/ 71054 h 1943514"/>
              <a:gd name="connsiteX12" fmla="*/ 71054 w 4527104"/>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81998 w 4524067"/>
              <a:gd name="connsiteY4" fmla="*/ 1606550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81998 w 4524067"/>
              <a:gd name="connsiteY4" fmla="*/ 1606550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81998 w 4524067"/>
              <a:gd name="connsiteY4" fmla="*/ 1606550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16062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16062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16062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24067" h="1943514">
                <a:moveTo>
                  <a:pt x="71054" y="0"/>
                </a:moveTo>
                <a:lnTo>
                  <a:pt x="4453013" y="0"/>
                </a:lnTo>
                <a:cubicBezTo>
                  <a:pt x="4492255" y="0"/>
                  <a:pt x="4524067" y="31812"/>
                  <a:pt x="4524067" y="71054"/>
                </a:cubicBezTo>
                <a:cubicBezTo>
                  <a:pt x="4523538" y="552723"/>
                  <a:pt x="4522346" y="1479221"/>
                  <a:pt x="4522480" y="1516062"/>
                </a:cubicBezTo>
                <a:cubicBezTo>
                  <a:pt x="4522614" y="1552903"/>
                  <a:pt x="4525654" y="1606535"/>
                  <a:pt x="4458185" y="1608931"/>
                </a:cubicBezTo>
                <a:cubicBezTo>
                  <a:pt x="4390716" y="1611327"/>
                  <a:pt x="1735623" y="1605818"/>
                  <a:pt x="374342" y="1604261"/>
                </a:cubicBezTo>
                <a:lnTo>
                  <a:pt x="374342" y="1604495"/>
                </a:lnTo>
                <a:lnTo>
                  <a:pt x="372031" y="1604262"/>
                </a:lnTo>
                <a:cubicBezTo>
                  <a:pt x="192246" y="1604262"/>
                  <a:pt x="42246" y="1731789"/>
                  <a:pt x="7555" y="1901319"/>
                </a:cubicBezTo>
                <a:lnTo>
                  <a:pt x="3301" y="1943514"/>
                </a:lnTo>
                <a:lnTo>
                  <a:pt x="0" y="1935545"/>
                </a:lnTo>
                <a:lnTo>
                  <a:pt x="0" y="71054"/>
                </a:lnTo>
                <a:cubicBezTo>
                  <a:pt x="0" y="31812"/>
                  <a:pt x="31812" y="0"/>
                  <a:pt x="71054" y="0"/>
                </a:cubicBezTo>
                <a:close/>
              </a:path>
            </a:pathLst>
          </a:custGeom>
          <a:solidFill>
            <a:srgbClr val="2ECD91">
              <a:alpha val="85000"/>
            </a:srgbClr>
          </a:solidFill>
        </p:spPr>
        <p:txBody>
          <a:bodyPr anchor="t"/>
          <a:lstStyle>
            <a:lvl1pPr marL="0" indent="0" algn="l" defTabSz="914400" rtl="0" eaLnBrk="1" latinLnBrk="0" hangingPunct="1">
              <a:lnSpc>
                <a:spcPct val="120000"/>
              </a:lnSpc>
              <a:spcBef>
                <a:spcPts val="0"/>
              </a:spcBef>
              <a:spcAft>
                <a:spcPts val="0"/>
              </a:spcAft>
              <a:buClr>
                <a:schemeClr val="accent1"/>
              </a:buClr>
              <a:buFontTx/>
              <a:buNone/>
              <a:defRPr sz="1800" b="1" kern="1200">
                <a:solidFill>
                  <a:schemeClr val="tx2"/>
                </a:solidFill>
                <a:latin typeface="+mn-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algn="ctr"/>
            <a:r>
              <a:rPr lang="nl-NL" sz="3600" dirty="0">
                <a:solidFill>
                  <a:schemeClr val="bg1"/>
                </a:solidFill>
                <a:latin typeface="Calibri" panose="020F0502020204030204" pitchFamily="34" charset="0"/>
                <a:cs typeface="Calibri" panose="020F0502020204030204" pitchFamily="34" charset="0"/>
              </a:rPr>
              <a:t>Inhoud</a:t>
            </a:r>
          </a:p>
          <a:p>
            <a:pPr algn="ctr"/>
            <a:endParaRPr lang="nl-NL" sz="300" dirty="0">
              <a:solidFill>
                <a:schemeClr val="bg1"/>
              </a:solidFill>
              <a:latin typeface="Calibri" panose="020F0502020204030204" pitchFamily="34" charset="0"/>
              <a:cs typeface="Calibri" panose="020F0502020204030204" pitchFamily="34" charset="0"/>
            </a:endParaRPr>
          </a:p>
          <a:p>
            <a:pPr algn="ctr"/>
            <a:endParaRPr lang="nl-NL" b="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739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BB9CF59-78EF-4486-BB36-FED6192E5568}"/>
              </a:ext>
            </a:extLst>
          </p:cNvPr>
          <p:cNvSpPr/>
          <p:nvPr/>
        </p:nvSpPr>
        <p:spPr>
          <a:xfrm>
            <a:off x="10035856" y="193270"/>
            <a:ext cx="1958023"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9" name="Tijdelijke aanduiding voor dianummer 2">
            <a:extLst>
              <a:ext uri="{FF2B5EF4-FFF2-40B4-BE49-F238E27FC236}">
                <a16:creationId xmlns:a16="http://schemas.microsoft.com/office/drawing/2014/main" id="{C7B90DC2-AD9E-4D78-BB82-7EC2EA88F226}"/>
              </a:ext>
            </a:extLst>
          </p:cNvPr>
          <p:cNvSpPr>
            <a:spLocks noGrp="1"/>
          </p:cNvSpPr>
          <p:nvPr>
            <p:ph type="sldNum" sz="quarter" idx="12"/>
          </p:nvPr>
        </p:nvSpPr>
        <p:spPr>
          <a:xfrm>
            <a:off x="923588" y="6264671"/>
            <a:ext cx="224608" cy="23023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12CCA-9C09-4585-9D9C-896A24A07DF1}" type="slidenum">
              <a:rPr kumimoji="0" lang="nl-NL"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Tijdelijke aanduiding voor tekst 9">
            <a:extLst>
              <a:ext uri="{FF2B5EF4-FFF2-40B4-BE49-F238E27FC236}">
                <a16:creationId xmlns:a16="http://schemas.microsoft.com/office/drawing/2014/main" id="{AF1F9EBF-8D63-4EEE-9D57-FB89DD111378}"/>
              </a:ext>
            </a:extLst>
          </p:cNvPr>
          <p:cNvSpPr txBox="1">
            <a:spLocks/>
          </p:cNvSpPr>
          <p:nvPr/>
        </p:nvSpPr>
        <p:spPr>
          <a:xfrm>
            <a:off x="515938" y="297281"/>
            <a:ext cx="5940000" cy="900000"/>
          </a:xfrm>
          <a:custGeom>
            <a:avLst/>
            <a:gdLst>
              <a:gd name="connsiteX0" fmla="*/ 71054 w 4524067"/>
              <a:gd name="connsiteY0" fmla="*/ 0 h 1943514"/>
              <a:gd name="connsiteX1" fmla="*/ 4453013 w 4524067"/>
              <a:gd name="connsiteY1" fmla="*/ 0 h 1943514"/>
              <a:gd name="connsiteX2" fmla="*/ 4524067 w 4524067"/>
              <a:gd name="connsiteY2" fmla="*/ 71054 h 1943514"/>
              <a:gd name="connsiteX3" fmla="*/ 4524067 w 4524067"/>
              <a:gd name="connsiteY3" fmla="*/ 1604261 h 1943514"/>
              <a:gd name="connsiteX4" fmla="*/ 374342 w 4524067"/>
              <a:gd name="connsiteY4" fmla="*/ 1604261 h 1943514"/>
              <a:gd name="connsiteX5" fmla="*/ 374342 w 4524067"/>
              <a:gd name="connsiteY5" fmla="*/ 1604495 h 1943514"/>
              <a:gd name="connsiteX6" fmla="*/ 372031 w 4524067"/>
              <a:gd name="connsiteY6" fmla="*/ 1604262 h 1943514"/>
              <a:gd name="connsiteX7" fmla="*/ 7555 w 4524067"/>
              <a:gd name="connsiteY7" fmla="*/ 1901319 h 1943514"/>
              <a:gd name="connsiteX8" fmla="*/ 3301 w 4524067"/>
              <a:gd name="connsiteY8" fmla="*/ 1943514 h 1943514"/>
              <a:gd name="connsiteX9" fmla="*/ 0 w 4524067"/>
              <a:gd name="connsiteY9" fmla="*/ 1935545 h 1943514"/>
              <a:gd name="connsiteX10" fmla="*/ 0 w 4524067"/>
              <a:gd name="connsiteY10" fmla="*/ 71054 h 1943514"/>
              <a:gd name="connsiteX11" fmla="*/ 71054 w 4524067"/>
              <a:gd name="connsiteY11"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524067 w 4524067"/>
              <a:gd name="connsiteY4" fmla="*/ 160426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524067 w 4524067"/>
              <a:gd name="connsiteY4" fmla="*/ 1604261 h 1943514"/>
              <a:gd name="connsiteX5" fmla="*/ 4481998 w 4524067"/>
              <a:gd name="connsiteY5" fmla="*/ 1606550 h 1943514"/>
              <a:gd name="connsiteX6" fmla="*/ 374342 w 4524067"/>
              <a:gd name="connsiteY6" fmla="*/ 1604261 h 1943514"/>
              <a:gd name="connsiteX7" fmla="*/ 374342 w 4524067"/>
              <a:gd name="connsiteY7" fmla="*/ 1604495 h 1943514"/>
              <a:gd name="connsiteX8" fmla="*/ 372031 w 4524067"/>
              <a:gd name="connsiteY8" fmla="*/ 1604262 h 1943514"/>
              <a:gd name="connsiteX9" fmla="*/ 7555 w 4524067"/>
              <a:gd name="connsiteY9" fmla="*/ 1901319 h 1943514"/>
              <a:gd name="connsiteX10" fmla="*/ 3301 w 4524067"/>
              <a:gd name="connsiteY10" fmla="*/ 1943514 h 1943514"/>
              <a:gd name="connsiteX11" fmla="*/ 0 w 4524067"/>
              <a:gd name="connsiteY11" fmla="*/ 1935545 h 1943514"/>
              <a:gd name="connsiteX12" fmla="*/ 0 w 4524067"/>
              <a:gd name="connsiteY12" fmla="*/ 71054 h 1943514"/>
              <a:gd name="connsiteX13" fmla="*/ 71054 w 4524067"/>
              <a:gd name="connsiteY13" fmla="*/ 0 h 1943514"/>
              <a:gd name="connsiteX0" fmla="*/ 71054 w 4799095"/>
              <a:gd name="connsiteY0" fmla="*/ 0 h 1943514"/>
              <a:gd name="connsiteX1" fmla="*/ 4453013 w 4799095"/>
              <a:gd name="connsiteY1" fmla="*/ 0 h 1943514"/>
              <a:gd name="connsiteX2" fmla="*/ 4524067 w 4799095"/>
              <a:gd name="connsiteY2" fmla="*/ 71054 h 1943514"/>
              <a:gd name="connsiteX3" fmla="*/ 4522480 w 4799095"/>
              <a:gd name="connsiteY3" fmla="*/ 1547019 h 1943514"/>
              <a:gd name="connsiteX4" fmla="*/ 4524067 w 4799095"/>
              <a:gd name="connsiteY4" fmla="*/ 1604261 h 1943514"/>
              <a:gd name="connsiteX5" fmla="*/ 4481998 w 4799095"/>
              <a:gd name="connsiteY5" fmla="*/ 1606550 h 1943514"/>
              <a:gd name="connsiteX6" fmla="*/ 374342 w 4799095"/>
              <a:gd name="connsiteY6" fmla="*/ 1604261 h 1943514"/>
              <a:gd name="connsiteX7" fmla="*/ 374342 w 4799095"/>
              <a:gd name="connsiteY7" fmla="*/ 1604495 h 1943514"/>
              <a:gd name="connsiteX8" fmla="*/ 372031 w 4799095"/>
              <a:gd name="connsiteY8" fmla="*/ 1604262 h 1943514"/>
              <a:gd name="connsiteX9" fmla="*/ 7555 w 4799095"/>
              <a:gd name="connsiteY9" fmla="*/ 1901319 h 1943514"/>
              <a:gd name="connsiteX10" fmla="*/ 3301 w 4799095"/>
              <a:gd name="connsiteY10" fmla="*/ 1943514 h 1943514"/>
              <a:gd name="connsiteX11" fmla="*/ 0 w 4799095"/>
              <a:gd name="connsiteY11" fmla="*/ 1935545 h 1943514"/>
              <a:gd name="connsiteX12" fmla="*/ 0 w 4799095"/>
              <a:gd name="connsiteY12" fmla="*/ 71054 h 1943514"/>
              <a:gd name="connsiteX13" fmla="*/ 71054 w 4799095"/>
              <a:gd name="connsiteY13" fmla="*/ 0 h 1943514"/>
              <a:gd name="connsiteX0" fmla="*/ 71054 w 4798479"/>
              <a:gd name="connsiteY0" fmla="*/ 0 h 1943514"/>
              <a:gd name="connsiteX1" fmla="*/ 4453013 w 4798479"/>
              <a:gd name="connsiteY1" fmla="*/ 0 h 1943514"/>
              <a:gd name="connsiteX2" fmla="*/ 4524067 w 4798479"/>
              <a:gd name="connsiteY2" fmla="*/ 71054 h 1943514"/>
              <a:gd name="connsiteX3" fmla="*/ 4522480 w 4798479"/>
              <a:gd name="connsiteY3" fmla="*/ 1547019 h 1943514"/>
              <a:gd name="connsiteX4" fmla="*/ 4481998 w 4798479"/>
              <a:gd name="connsiteY4" fmla="*/ 1606550 h 1943514"/>
              <a:gd name="connsiteX5" fmla="*/ 374342 w 4798479"/>
              <a:gd name="connsiteY5" fmla="*/ 1604261 h 1943514"/>
              <a:gd name="connsiteX6" fmla="*/ 374342 w 4798479"/>
              <a:gd name="connsiteY6" fmla="*/ 1604495 h 1943514"/>
              <a:gd name="connsiteX7" fmla="*/ 372031 w 4798479"/>
              <a:gd name="connsiteY7" fmla="*/ 1604262 h 1943514"/>
              <a:gd name="connsiteX8" fmla="*/ 7555 w 4798479"/>
              <a:gd name="connsiteY8" fmla="*/ 1901319 h 1943514"/>
              <a:gd name="connsiteX9" fmla="*/ 3301 w 4798479"/>
              <a:gd name="connsiteY9" fmla="*/ 1943514 h 1943514"/>
              <a:gd name="connsiteX10" fmla="*/ 0 w 4798479"/>
              <a:gd name="connsiteY10" fmla="*/ 1935545 h 1943514"/>
              <a:gd name="connsiteX11" fmla="*/ 0 w 4798479"/>
              <a:gd name="connsiteY11" fmla="*/ 71054 h 1943514"/>
              <a:gd name="connsiteX12" fmla="*/ 71054 w 4798479"/>
              <a:gd name="connsiteY12" fmla="*/ 0 h 1943514"/>
              <a:gd name="connsiteX0" fmla="*/ 71054 w 4801282"/>
              <a:gd name="connsiteY0" fmla="*/ 0 h 1943514"/>
              <a:gd name="connsiteX1" fmla="*/ 4453013 w 4801282"/>
              <a:gd name="connsiteY1" fmla="*/ 0 h 1943514"/>
              <a:gd name="connsiteX2" fmla="*/ 4524067 w 4801282"/>
              <a:gd name="connsiteY2" fmla="*/ 71054 h 1943514"/>
              <a:gd name="connsiteX3" fmla="*/ 4522480 w 4801282"/>
              <a:gd name="connsiteY3" fmla="*/ 1547019 h 1943514"/>
              <a:gd name="connsiteX4" fmla="*/ 4481998 w 4801282"/>
              <a:gd name="connsiteY4" fmla="*/ 1606550 h 1943514"/>
              <a:gd name="connsiteX5" fmla="*/ 374342 w 4801282"/>
              <a:gd name="connsiteY5" fmla="*/ 1604261 h 1943514"/>
              <a:gd name="connsiteX6" fmla="*/ 374342 w 4801282"/>
              <a:gd name="connsiteY6" fmla="*/ 1604495 h 1943514"/>
              <a:gd name="connsiteX7" fmla="*/ 372031 w 4801282"/>
              <a:gd name="connsiteY7" fmla="*/ 1604262 h 1943514"/>
              <a:gd name="connsiteX8" fmla="*/ 7555 w 4801282"/>
              <a:gd name="connsiteY8" fmla="*/ 1901319 h 1943514"/>
              <a:gd name="connsiteX9" fmla="*/ 3301 w 4801282"/>
              <a:gd name="connsiteY9" fmla="*/ 1943514 h 1943514"/>
              <a:gd name="connsiteX10" fmla="*/ 0 w 4801282"/>
              <a:gd name="connsiteY10" fmla="*/ 1935545 h 1943514"/>
              <a:gd name="connsiteX11" fmla="*/ 0 w 4801282"/>
              <a:gd name="connsiteY11" fmla="*/ 71054 h 1943514"/>
              <a:gd name="connsiteX12" fmla="*/ 71054 w 4801282"/>
              <a:gd name="connsiteY12" fmla="*/ 0 h 1943514"/>
              <a:gd name="connsiteX0" fmla="*/ 71054 w 4527104"/>
              <a:gd name="connsiteY0" fmla="*/ 0 h 1943514"/>
              <a:gd name="connsiteX1" fmla="*/ 4453013 w 4527104"/>
              <a:gd name="connsiteY1" fmla="*/ 0 h 1943514"/>
              <a:gd name="connsiteX2" fmla="*/ 4524067 w 4527104"/>
              <a:gd name="connsiteY2" fmla="*/ 71054 h 1943514"/>
              <a:gd name="connsiteX3" fmla="*/ 4522480 w 4527104"/>
              <a:gd name="connsiteY3" fmla="*/ 1547019 h 1943514"/>
              <a:gd name="connsiteX4" fmla="*/ 4481998 w 4527104"/>
              <a:gd name="connsiteY4" fmla="*/ 1606550 h 1943514"/>
              <a:gd name="connsiteX5" fmla="*/ 374342 w 4527104"/>
              <a:gd name="connsiteY5" fmla="*/ 1604261 h 1943514"/>
              <a:gd name="connsiteX6" fmla="*/ 374342 w 4527104"/>
              <a:gd name="connsiteY6" fmla="*/ 1604495 h 1943514"/>
              <a:gd name="connsiteX7" fmla="*/ 372031 w 4527104"/>
              <a:gd name="connsiteY7" fmla="*/ 1604262 h 1943514"/>
              <a:gd name="connsiteX8" fmla="*/ 7555 w 4527104"/>
              <a:gd name="connsiteY8" fmla="*/ 1901319 h 1943514"/>
              <a:gd name="connsiteX9" fmla="*/ 3301 w 4527104"/>
              <a:gd name="connsiteY9" fmla="*/ 1943514 h 1943514"/>
              <a:gd name="connsiteX10" fmla="*/ 0 w 4527104"/>
              <a:gd name="connsiteY10" fmla="*/ 1935545 h 1943514"/>
              <a:gd name="connsiteX11" fmla="*/ 0 w 4527104"/>
              <a:gd name="connsiteY11" fmla="*/ 71054 h 1943514"/>
              <a:gd name="connsiteX12" fmla="*/ 71054 w 4527104"/>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81998 w 4524067"/>
              <a:gd name="connsiteY4" fmla="*/ 1606550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81998 w 4524067"/>
              <a:gd name="connsiteY4" fmla="*/ 1606550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81998 w 4524067"/>
              <a:gd name="connsiteY4" fmla="*/ 1606550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16062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16062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16062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24067" h="1943514">
                <a:moveTo>
                  <a:pt x="71054" y="0"/>
                </a:moveTo>
                <a:lnTo>
                  <a:pt x="4453013" y="0"/>
                </a:lnTo>
                <a:cubicBezTo>
                  <a:pt x="4492255" y="0"/>
                  <a:pt x="4524067" y="31812"/>
                  <a:pt x="4524067" y="71054"/>
                </a:cubicBezTo>
                <a:cubicBezTo>
                  <a:pt x="4523538" y="552723"/>
                  <a:pt x="4522346" y="1479221"/>
                  <a:pt x="4522480" y="1516062"/>
                </a:cubicBezTo>
                <a:cubicBezTo>
                  <a:pt x="4522614" y="1552903"/>
                  <a:pt x="4525654" y="1606535"/>
                  <a:pt x="4458185" y="1608931"/>
                </a:cubicBezTo>
                <a:cubicBezTo>
                  <a:pt x="4390716" y="1611327"/>
                  <a:pt x="1735623" y="1605818"/>
                  <a:pt x="374342" y="1604261"/>
                </a:cubicBezTo>
                <a:lnTo>
                  <a:pt x="374342" y="1604495"/>
                </a:lnTo>
                <a:lnTo>
                  <a:pt x="372031" y="1604262"/>
                </a:lnTo>
                <a:cubicBezTo>
                  <a:pt x="192246" y="1604262"/>
                  <a:pt x="42246" y="1731789"/>
                  <a:pt x="7555" y="1901319"/>
                </a:cubicBezTo>
                <a:lnTo>
                  <a:pt x="3301" y="1943514"/>
                </a:lnTo>
                <a:lnTo>
                  <a:pt x="0" y="1935545"/>
                </a:lnTo>
                <a:lnTo>
                  <a:pt x="0" y="71054"/>
                </a:lnTo>
                <a:cubicBezTo>
                  <a:pt x="0" y="31812"/>
                  <a:pt x="31812" y="0"/>
                  <a:pt x="71054" y="0"/>
                </a:cubicBezTo>
                <a:close/>
              </a:path>
            </a:pathLst>
          </a:custGeom>
          <a:solidFill>
            <a:srgbClr val="2ECD91">
              <a:alpha val="85000"/>
            </a:srgbClr>
          </a:solidFill>
        </p:spPr>
        <p:txBody>
          <a:bodyPr anchor="t"/>
          <a:lstStyle>
            <a:lvl1pPr marL="0" indent="0" algn="l" defTabSz="914400" rtl="0" eaLnBrk="1" latinLnBrk="0" hangingPunct="1">
              <a:lnSpc>
                <a:spcPct val="120000"/>
              </a:lnSpc>
              <a:spcBef>
                <a:spcPts val="0"/>
              </a:spcBef>
              <a:spcAft>
                <a:spcPts val="0"/>
              </a:spcAft>
              <a:buClr>
                <a:schemeClr val="accent1"/>
              </a:buClr>
              <a:buFontTx/>
              <a:buNone/>
              <a:defRPr sz="1800" b="1" kern="1200">
                <a:solidFill>
                  <a:schemeClr val="tx2"/>
                </a:solidFill>
                <a:latin typeface="+mn-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algn="ctr"/>
            <a:r>
              <a:rPr lang="nl-NL" sz="3600" dirty="0">
                <a:solidFill>
                  <a:schemeClr val="bg1"/>
                </a:solidFill>
                <a:latin typeface="Calibri" panose="020F0502020204030204" pitchFamily="34" charset="0"/>
                <a:cs typeface="Calibri" panose="020F0502020204030204" pitchFamily="34" charset="0"/>
              </a:rPr>
              <a:t>Gasprijs</a:t>
            </a:r>
          </a:p>
          <a:p>
            <a:pPr algn="ctr"/>
            <a:endParaRPr lang="nl-NL" sz="300" dirty="0">
              <a:solidFill>
                <a:schemeClr val="bg1"/>
              </a:solidFill>
              <a:latin typeface="Calibri" panose="020F0502020204030204" pitchFamily="34" charset="0"/>
              <a:cs typeface="Calibri" panose="020F0502020204030204" pitchFamily="34" charset="0"/>
            </a:endParaRPr>
          </a:p>
          <a:p>
            <a:pPr algn="ctr"/>
            <a:endParaRPr lang="nl-NL" b="0" dirty="0">
              <a:solidFill>
                <a:schemeClr val="bg1"/>
              </a:solidFill>
              <a:latin typeface="Calibri" panose="020F0502020204030204" pitchFamily="34" charset="0"/>
              <a:cs typeface="Calibri" panose="020F0502020204030204" pitchFamily="34" charset="0"/>
            </a:endParaRPr>
          </a:p>
        </p:txBody>
      </p:sp>
      <p:pic>
        <p:nvPicPr>
          <p:cNvPr id="3" name="Afbeelding 2">
            <a:extLst>
              <a:ext uri="{FF2B5EF4-FFF2-40B4-BE49-F238E27FC236}">
                <a16:creationId xmlns:a16="http://schemas.microsoft.com/office/drawing/2014/main" id="{F8329F6B-998A-45B4-95E1-F318AC6BADB6}"/>
              </a:ext>
            </a:extLst>
          </p:cNvPr>
          <p:cNvPicPr>
            <a:picLocks noChangeAspect="1"/>
          </p:cNvPicPr>
          <p:nvPr/>
        </p:nvPicPr>
        <p:blipFill>
          <a:blip r:embed="rId3"/>
          <a:stretch>
            <a:fillRect/>
          </a:stretch>
        </p:blipFill>
        <p:spPr>
          <a:xfrm>
            <a:off x="515938" y="1454400"/>
            <a:ext cx="11407522" cy="4720660"/>
          </a:xfrm>
          <a:prstGeom prst="rect">
            <a:avLst/>
          </a:prstGeom>
        </p:spPr>
      </p:pic>
    </p:spTree>
    <p:extLst>
      <p:ext uri="{BB962C8B-B14F-4D97-AF65-F5344CB8AC3E}">
        <p14:creationId xmlns:p14="http://schemas.microsoft.com/office/powerpoint/2010/main" val="626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jdelijke aanduiding voor tekst 9">
            <a:extLst>
              <a:ext uri="{FF2B5EF4-FFF2-40B4-BE49-F238E27FC236}">
                <a16:creationId xmlns:a16="http://schemas.microsoft.com/office/drawing/2014/main" id="{D0934644-CD42-4CA4-BC28-2C15486C0201}"/>
              </a:ext>
            </a:extLst>
          </p:cNvPr>
          <p:cNvSpPr txBox="1">
            <a:spLocks/>
          </p:cNvSpPr>
          <p:nvPr/>
        </p:nvSpPr>
        <p:spPr>
          <a:xfrm>
            <a:off x="515937" y="351009"/>
            <a:ext cx="7230777" cy="900000"/>
          </a:xfrm>
          <a:custGeom>
            <a:avLst/>
            <a:gdLst>
              <a:gd name="connsiteX0" fmla="*/ 71054 w 4524067"/>
              <a:gd name="connsiteY0" fmla="*/ 0 h 1943514"/>
              <a:gd name="connsiteX1" fmla="*/ 4453013 w 4524067"/>
              <a:gd name="connsiteY1" fmla="*/ 0 h 1943514"/>
              <a:gd name="connsiteX2" fmla="*/ 4524067 w 4524067"/>
              <a:gd name="connsiteY2" fmla="*/ 71054 h 1943514"/>
              <a:gd name="connsiteX3" fmla="*/ 4524067 w 4524067"/>
              <a:gd name="connsiteY3" fmla="*/ 1604261 h 1943514"/>
              <a:gd name="connsiteX4" fmla="*/ 374342 w 4524067"/>
              <a:gd name="connsiteY4" fmla="*/ 1604261 h 1943514"/>
              <a:gd name="connsiteX5" fmla="*/ 374342 w 4524067"/>
              <a:gd name="connsiteY5" fmla="*/ 1604495 h 1943514"/>
              <a:gd name="connsiteX6" fmla="*/ 372031 w 4524067"/>
              <a:gd name="connsiteY6" fmla="*/ 1604262 h 1943514"/>
              <a:gd name="connsiteX7" fmla="*/ 7555 w 4524067"/>
              <a:gd name="connsiteY7" fmla="*/ 1901319 h 1943514"/>
              <a:gd name="connsiteX8" fmla="*/ 3301 w 4524067"/>
              <a:gd name="connsiteY8" fmla="*/ 1943514 h 1943514"/>
              <a:gd name="connsiteX9" fmla="*/ 0 w 4524067"/>
              <a:gd name="connsiteY9" fmla="*/ 1935545 h 1943514"/>
              <a:gd name="connsiteX10" fmla="*/ 0 w 4524067"/>
              <a:gd name="connsiteY10" fmla="*/ 71054 h 1943514"/>
              <a:gd name="connsiteX11" fmla="*/ 71054 w 4524067"/>
              <a:gd name="connsiteY11"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524067 w 4524067"/>
              <a:gd name="connsiteY4" fmla="*/ 160426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524067 w 4524067"/>
              <a:gd name="connsiteY4" fmla="*/ 1604261 h 1943514"/>
              <a:gd name="connsiteX5" fmla="*/ 4481998 w 4524067"/>
              <a:gd name="connsiteY5" fmla="*/ 1606550 h 1943514"/>
              <a:gd name="connsiteX6" fmla="*/ 374342 w 4524067"/>
              <a:gd name="connsiteY6" fmla="*/ 1604261 h 1943514"/>
              <a:gd name="connsiteX7" fmla="*/ 374342 w 4524067"/>
              <a:gd name="connsiteY7" fmla="*/ 1604495 h 1943514"/>
              <a:gd name="connsiteX8" fmla="*/ 372031 w 4524067"/>
              <a:gd name="connsiteY8" fmla="*/ 1604262 h 1943514"/>
              <a:gd name="connsiteX9" fmla="*/ 7555 w 4524067"/>
              <a:gd name="connsiteY9" fmla="*/ 1901319 h 1943514"/>
              <a:gd name="connsiteX10" fmla="*/ 3301 w 4524067"/>
              <a:gd name="connsiteY10" fmla="*/ 1943514 h 1943514"/>
              <a:gd name="connsiteX11" fmla="*/ 0 w 4524067"/>
              <a:gd name="connsiteY11" fmla="*/ 1935545 h 1943514"/>
              <a:gd name="connsiteX12" fmla="*/ 0 w 4524067"/>
              <a:gd name="connsiteY12" fmla="*/ 71054 h 1943514"/>
              <a:gd name="connsiteX13" fmla="*/ 71054 w 4524067"/>
              <a:gd name="connsiteY13" fmla="*/ 0 h 1943514"/>
              <a:gd name="connsiteX0" fmla="*/ 71054 w 4799095"/>
              <a:gd name="connsiteY0" fmla="*/ 0 h 1943514"/>
              <a:gd name="connsiteX1" fmla="*/ 4453013 w 4799095"/>
              <a:gd name="connsiteY1" fmla="*/ 0 h 1943514"/>
              <a:gd name="connsiteX2" fmla="*/ 4524067 w 4799095"/>
              <a:gd name="connsiteY2" fmla="*/ 71054 h 1943514"/>
              <a:gd name="connsiteX3" fmla="*/ 4522480 w 4799095"/>
              <a:gd name="connsiteY3" fmla="*/ 1547019 h 1943514"/>
              <a:gd name="connsiteX4" fmla="*/ 4524067 w 4799095"/>
              <a:gd name="connsiteY4" fmla="*/ 1604261 h 1943514"/>
              <a:gd name="connsiteX5" fmla="*/ 4481998 w 4799095"/>
              <a:gd name="connsiteY5" fmla="*/ 1606550 h 1943514"/>
              <a:gd name="connsiteX6" fmla="*/ 374342 w 4799095"/>
              <a:gd name="connsiteY6" fmla="*/ 1604261 h 1943514"/>
              <a:gd name="connsiteX7" fmla="*/ 374342 w 4799095"/>
              <a:gd name="connsiteY7" fmla="*/ 1604495 h 1943514"/>
              <a:gd name="connsiteX8" fmla="*/ 372031 w 4799095"/>
              <a:gd name="connsiteY8" fmla="*/ 1604262 h 1943514"/>
              <a:gd name="connsiteX9" fmla="*/ 7555 w 4799095"/>
              <a:gd name="connsiteY9" fmla="*/ 1901319 h 1943514"/>
              <a:gd name="connsiteX10" fmla="*/ 3301 w 4799095"/>
              <a:gd name="connsiteY10" fmla="*/ 1943514 h 1943514"/>
              <a:gd name="connsiteX11" fmla="*/ 0 w 4799095"/>
              <a:gd name="connsiteY11" fmla="*/ 1935545 h 1943514"/>
              <a:gd name="connsiteX12" fmla="*/ 0 w 4799095"/>
              <a:gd name="connsiteY12" fmla="*/ 71054 h 1943514"/>
              <a:gd name="connsiteX13" fmla="*/ 71054 w 4799095"/>
              <a:gd name="connsiteY13" fmla="*/ 0 h 1943514"/>
              <a:gd name="connsiteX0" fmla="*/ 71054 w 4798479"/>
              <a:gd name="connsiteY0" fmla="*/ 0 h 1943514"/>
              <a:gd name="connsiteX1" fmla="*/ 4453013 w 4798479"/>
              <a:gd name="connsiteY1" fmla="*/ 0 h 1943514"/>
              <a:gd name="connsiteX2" fmla="*/ 4524067 w 4798479"/>
              <a:gd name="connsiteY2" fmla="*/ 71054 h 1943514"/>
              <a:gd name="connsiteX3" fmla="*/ 4522480 w 4798479"/>
              <a:gd name="connsiteY3" fmla="*/ 1547019 h 1943514"/>
              <a:gd name="connsiteX4" fmla="*/ 4481998 w 4798479"/>
              <a:gd name="connsiteY4" fmla="*/ 1606550 h 1943514"/>
              <a:gd name="connsiteX5" fmla="*/ 374342 w 4798479"/>
              <a:gd name="connsiteY5" fmla="*/ 1604261 h 1943514"/>
              <a:gd name="connsiteX6" fmla="*/ 374342 w 4798479"/>
              <a:gd name="connsiteY6" fmla="*/ 1604495 h 1943514"/>
              <a:gd name="connsiteX7" fmla="*/ 372031 w 4798479"/>
              <a:gd name="connsiteY7" fmla="*/ 1604262 h 1943514"/>
              <a:gd name="connsiteX8" fmla="*/ 7555 w 4798479"/>
              <a:gd name="connsiteY8" fmla="*/ 1901319 h 1943514"/>
              <a:gd name="connsiteX9" fmla="*/ 3301 w 4798479"/>
              <a:gd name="connsiteY9" fmla="*/ 1943514 h 1943514"/>
              <a:gd name="connsiteX10" fmla="*/ 0 w 4798479"/>
              <a:gd name="connsiteY10" fmla="*/ 1935545 h 1943514"/>
              <a:gd name="connsiteX11" fmla="*/ 0 w 4798479"/>
              <a:gd name="connsiteY11" fmla="*/ 71054 h 1943514"/>
              <a:gd name="connsiteX12" fmla="*/ 71054 w 4798479"/>
              <a:gd name="connsiteY12" fmla="*/ 0 h 1943514"/>
              <a:gd name="connsiteX0" fmla="*/ 71054 w 4801282"/>
              <a:gd name="connsiteY0" fmla="*/ 0 h 1943514"/>
              <a:gd name="connsiteX1" fmla="*/ 4453013 w 4801282"/>
              <a:gd name="connsiteY1" fmla="*/ 0 h 1943514"/>
              <a:gd name="connsiteX2" fmla="*/ 4524067 w 4801282"/>
              <a:gd name="connsiteY2" fmla="*/ 71054 h 1943514"/>
              <a:gd name="connsiteX3" fmla="*/ 4522480 w 4801282"/>
              <a:gd name="connsiteY3" fmla="*/ 1547019 h 1943514"/>
              <a:gd name="connsiteX4" fmla="*/ 4481998 w 4801282"/>
              <a:gd name="connsiteY4" fmla="*/ 1606550 h 1943514"/>
              <a:gd name="connsiteX5" fmla="*/ 374342 w 4801282"/>
              <a:gd name="connsiteY5" fmla="*/ 1604261 h 1943514"/>
              <a:gd name="connsiteX6" fmla="*/ 374342 w 4801282"/>
              <a:gd name="connsiteY6" fmla="*/ 1604495 h 1943514"/>
              <a:gd name="connsiteX7" fmla="*/ 372031 w 4801282"/>
              <a:gd name="connsiteY7" fmla="*/ 1604262 h 1943514"/>
              <a:gd name="connsiteX8" fmla="*/ 7555 w 4801282"/>
              <a:gd name="connsiteY8" fmla="*/ 1901319 h 1943514"/>
              <a:gd name="connsiteX9" fmla="*/ 3301 w 4801282"/>
              <a:gd name="connsiteY9" fmla="*/ 1943514 h 1943514"/>
              <a:gd name="connsiteX10" fmla="*/ 0 w 4801282"/>
              <a:gd name="connsiteY10" fmla="*/ 1935545 h 1943514"/>
              <a:gd name="connsiteX11" fmla="*/ 0 w 4801282"/>
              <a:gd name="connsiteY11" fmla="*/ 71054 h 1943514"/>
              <a:gd name="connsiteX12" fmla="*/ 71054 w 4801282"/>
              <a:gd name="connsiteY12" fmla="*/ 0 h 1943514"/>
              <a:gd name="connsiteX0" fmla="*/ 71054 w 4527104"/>
              <a:gd name="connsiteY0" fmla="*/ 0 h 1943514"/>
              <a:gd name="connsiteX1" fmla="*/ 4453013 w 4527104"/>
              <a:gd name="connsiteY1" fmla="*/ 0 h 1943514"/>
              <a:gd name="connsiteX2" fmla="*/ 4524067 w 4527104"/>
              <a:gd name="connsiteY2" fmla="*/ 71054 h 1943514"/>
              <a:gd name="connsiteX3" fmla="*/ 4522480 w 4527104"/>
              <a:gd name="connsiteY3" fmla="*/ 1547019 h 1943514"/>
              <a:gd name="connsiteX4" fmla="*/ 4481998 w 4527104"/>
              <a:gd name="connsiteY4" fmla="*/ 1606550 h 1943514"/>
              <a:gd name="connsiteX5" fmla="*/ 374342 w 4527104"/>
              <a:gd name="connsiteY5" fmla="*/ 1604261 h 1943514"/>
              <a:gd name="connsiteX6" fmla="*/ 374342 w 4527104"/>
              <a:gd name="connsiteY6" fmla="*/ 1604495 h 1943514"/>
              <a:gd name="connsiteX7" fmla="*/ 372031 w 4527104"/>
              <a:gd name="connsiteY7" fmla="*/ 1604262 h 1943514"/>
              <a:gd name="connsiteX8" fmla="*/ 7555 w 4527104"/>
              <a:gd name="connsiteY8" fmla="*/ 1901319 h 1943514"/>
              <a:gd name="connsiteX9" fmla="*/ 3301 w 4527104"/>
              <a:gd name="connsiteY9" fmla="*/ 1943514 h 1943514"/>
              <a:gd name="connsiteX10" fmla="*/ 0 w 4527104"/>
              <a:gd name="connsiteY10" fmla="*/ 1935545 h 1943514"/>
              <a:gd name="connsiteX11" fmla="*/ 0 w 4527104"/>
              <a:gd name="connsiteY11" fmla="*/ 71054 h 1943514"/>
              <a:gd name="connsiteX12" fmla="*/ 71054 w 4527104"/>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81998 w 4524067"/>
              <a:gd name="connsiteY4" fmla="*/ 1606550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81998 w 4524067"/>
              <a:gd name="connsiteY4" fmla="*/ 1606550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81998 w 4524067"/>
              <a:gd name="connsiteY4" fmla="*/ 1606550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16062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16062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16062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24067" h="1943514">
                <a:moveTo>
                  <a:pt x="71054" y="0"/>
                </a:moveTo>
                <a:lnTo>
                  <a:pt x="4453013" y="0"/>
                </a:lnTo>
                <a:cubicBezTo>
                  <a:pt x="4492255" y="0"/>
                  <a:pt x="4524067" y="31812"/>
                  <a:pt x="4524067" y="71054"/>
                </a:cubicBezTo>
                <a:cubicBezTo>
                  <a:pt x="4523538" y="552723"/>
                  <a:pt x="4522346" y="1479221"/>
                  <a:pt x="4522480" y="1516062"/>
                </a:cubicBezTo>
                <a:cubicBezTo>
                  <a:pt x="4522614" y="1552903"/>
                  <a:pt x="4525654" y="1606535"/>
                  <a:pt x="4458185" y="1608931"/>
                </a:cubicBezTo>
                <a:cubicBezTo>
                  <a:pt x="4390716" y="1611327"/>
                  <a:pt x="1735623" y="1605818"/>
                  <a:pt x="374342" y="1604261"/>
                </a:cubicBezTo>
                <a:lnTo>
                  <a:pt x="374342" y="1604495"/>
                </a:lnTo>
                <a:lnTo>
                  <a:pt x="372031" y="1604262"/>
                </a:lnTo>
                <a:cubicBezTo>
                  <a:pt x="192246" y="1604262"/>
                  <a:pt x="42246" y="1731789"/>
                  <a:pt x="7555" y="1901319"/>
                </a:cubicBezTo>
                <a:lnTo>
                  <a:pt x="3301" y="1943514"/>
                </a:lnTo>
                <a:lnTo>
                  <a:pt x="0" y="1935545"/>
                </a:lnTo>
                <a:lnTo>
                  <a:pt x="0" y="71054"/>
                </a:lnTo>
                <a:cubicBezTo>
                  <a:pt x="0" y="31812"/>
                  <a:pt x="31812" y="0"/>
                  <a:pt x="71054" y="0"/>
                </a:cubicBezTo>
                <a:close/>
              </a:path>
            </a:pathLst>
          </a:custGeom>
          <a:solidFill>
            <a:srgbClr val="2ECD91">
              <a:alpha val="85000"/>
            </a:srgbClr>
          </a:solidFill>
        </p:spPr>
        <p:txBody>
          <a:bodyPr anchor="t"/>
          <a:lstStyle>
            <a:lvl1pPr marL="0" indent="0" algn="l" defTabSz="914400" rtl="0" eaLnBrk="1" latinLnBrk="0" hangingPunct="1">
              <a:lnSpc>
                <a:spcPct val="120000"/>
              </a:lnSpc>
              <a:spcBef>
                <a:spcPts val="0"/>
              </a:spcBef>
              <a:spcAft>
                <a:spcPts val="0"/>
              </a:spcAft>
              <a:buClr>
                <a:schemeClr val="accent1"/>
              </a:buClr>
              <a:buFontTx/>
              <a:buNone/>
              <a:defRPr sz="1800" b="1" kern="1200">
                <a:solidFill>
                  <a:schemeClr val="tx2"/>
                </a:solidFill>
                <a:latin typeface="+mn-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algn="ctr"/>
            <a:r>
              <a:rPr lang="nl-NL" sz="3600" dirty="0">
                <a:solidFill>
                  <a:schemeClr val="bg1"/>
                </a:solidFill>
                <a:latin typeface="Calibri" panose="020F0502020204030204" pitchFamily="34" charset="0"/>
                <a:cs typeface="Calibri" panose="020F0502020204030204" pitchFamily="34" charset="0"/>
              </a:rPr>
              <a:t>Kosten voor warmte bij aardgas</a:t>
            </a:r>
          </a:p>
          <a:p>
            <a:pPr algn="ctr"/>
            <a:endParaRPr lang="nl-NL" sz="300" dirty="0">
              <a:solidFill>
                <a:schemeClr val="bg1"/>
              </a:solidFill>
              <a:latin typeface="Calibri" panose="020F0502020204030204" pitchFamily="34" charset="0"/>
              <a:cs typeface="Calibri" panose="020F0502020204030204" pitchFamily="34" charset="0"/>
            </a:endParaRPr>
          </a:p>
          <a:p>
            <a:pPr algn="ctr"/>
            <a:endParaRPr lang="nl-NL" b="0" dirty="0">
              <a:solidFill>
                <a:schemeClr val="bg1"/>
              </a:solidFill>
              <a:latin typeface="Calibri" panose="020F0502020204030204" pitchFamily="34" charset="0"/>
              <a:cs typeface="Calibri" panose="020F0502020204030204" pitchFamily="34" charset="0"/>
            </a:endParaRPr>
          </a:p>
        </p:txBody>
      </p:sp>
      <p:sp>
        <p:nvSpPr>
          <p:cNvPr id="54" name="Afgeronde rechthoek 15">
            <a:extLst>
              <a:ext uri="{FF2B5EF4-FFF2-40B4-BE49-F238E27FC236}">
                <a16:creationId xmlns:a16="http://schemas.microsoft.com/office/drawing/2014/main" id="{39EB44CB-147F-418B-9AB7-0985C1D6C63A}"/>
              </a:ext>
            </a:extLst>
          </p:cNvPr>
          <p:cNvSpPr/>
          <p:nvPr/>
        </p:nvSpPr>
        <p:spPr>
          <a:xfrm rot="5400000">
            <a:off x="1173934" y="4557818"/>
            <a:ext cx="1074599" cy="2285296"/>
          </a:xfrm>
          <a:prstGeom prst="roundRect">
            <a:avLst>
              <a:gd name="adj" fmla="val 10676"/>
            </a:avLst>
          </a:prstGeom>
          <a:solidFill>
            <a:srgbClr val="002060">
              <a:alpha val="67843"/>
            </a:srgbClr>
          </a:solidFill>
        </p:spPr>
        <p:txBody>
          <a:bodyPr vert="vert270" wrap="square">
            <a:spAutoFit/>
          </a:bodyPr>
          <a:lstStyle/>
          <a:p>
            <a:pPr algn="ctr"/>
            <a:r>
              <a:rPr lang="nl-NL" b="1" dirty="0">
                <a:solidFill>
                  <a:schemeClr val="bg1"/>
                </a:solidFill>
                <a:latin typeface="Calibri" panose="020F0502020204030204" pitchFamily="34" charset="0"/>
                <a:cs typeface="Calibri" panose="020F0502020204030204" pitchFamily="34" charset="0"/>
              </a:rPr>
              <a:t>Vervanging en onderhoud </a:t>
            </a:r>
            <a:br>
              <a:rPr lang="nl-NL" b="1" dirty="0">
                <a:solidFill>
                  <a:schemeClr val="bg1"/>
                </a:solidFill>
                <a:latin typeface="Calibri" panose="020F0502020204030204" pitchFamily="34" charset="0"/>
                <a:cs typeface="Calibri" panose="020F0502020204030204" pitchFamily="34" charset="0"/>
              </a:rPr>
            </a:br>
            <a:r>
              <a:rPr lang="nl-NL" b="1" dirty="0">
                <a:solidFill>
                  <a:schemeClr val="bg1"/>
                </a:solidFill>
                <a:latin typeface="Calibri" panose="020F0502020204030204" pitchFamily="34" charset="0"/>
                <a:cs typeface="Calibri" panose="020F0502020204030204" pitchFamily="34" charset="0"/>
              </a:rPr>
              <a:t>CV ketel</a:t>
            </a:r>
          </a:p>
        </p:txBody>
      </p:sp>
      <p:sp>
        <p:nvSpPr>
          <p:cNvPr id="55" name="Rechthoek 54">
            <a:extLst>
              <a:ext uri="{FF2B5EF4-FFF2-40B4-BE49-F238E27FC236}">
                <a16:creationId xmlns:a16="http://schemas.microsoft.com/office/drawing/2014/main" id="{BA1605C4-1653-4F87-BCAF-01AEA7A2E2BB}"/>
              </a:ext>
            </a:extLst>
          </p:cNvPr>
          <p:cNvSpPr/>
          <p:nvPr/>
        </p:nvSpPr>
        <p:spPr>
          <a:xfrm>
            <a:off x="980714" y="6188324"/>
            <a:ext cx="1461038" cy="646331"/>
          </a:xfrm>
          <a:prstGeom prst="rect">
            <a:avLst/>
          </a:prstGeom>
        </p:spPr>
        <p:txBody>
          <a:bodyPr wrap="square">
            <a:spAutoFit/>
          </a:bodyPr>
          <a:lstStyle/>
          <a:p>
            <a:pPr lvl="0" algn="ctr" fontAlgn="ctr">
              <a:defRPr/>
            </a:pPr>
            <a:r>
              <a:rPr lang="nl-NL" b="1" dirty="0">
                <a:solidFill>
                  <a:prstClr val="black"/>
                </a:solidFill>
                <a:latin typeface="Calibri" panose="020F0502020204030204" pitchFamily="34" charset="0"/>
                <a:cs typeface="Calibri" panose="020F0502020204030204" pitchFamily="34" charset="0"/>
              </a:rPr>
              <a:t>Kosten bij aardgas</a:t>
            </a:r>
            <a:endParaRPr lang="nl-NL" b="1" dirty="0">
              <a:latin typeface="Calibri" panose="020F0502020204030204" pitchFamily="34" charset="0"/>
              <a:cs typeface="Calibri" panose="020F0502020204030204" pitchFamily="34" charset="0"/>
            </a:endParaRPr>
          </a:p>
        </p:txBody>
      </p:sp>
      <p:sp>
        <p:nvSpPr>
          <p:cNvPr id="58" name="Afgeronde rechthoek 15">
            <a:extLst>
              <a:ext uri="{FF2B5EF4-FFF2-40B4-BE49-F238E27FC236}">
                <a16:creationId xmlns:a16="http://schemas.microsoft.com/office/drawing/2014/main" id="{05D2393D-3F4C-4CA6-B972-62FBA5ED09CB}"/>
              </a:ext>
            </a:extLst>
          </p:cNvPr>
          <p:cNvSpPr/>
          <p:nvPr/>
        </p:nvSpPr>
        <p:spPr>
          <a:xfrm rot="5400000">
            <a:off x="1320469" y="3640651"/>
            <a:ext cx="781526" cy="2285296"/>
          </a:xfrm>
          <a:prstGeom prst="roundRect">
            <a:avLst>
              <a:gd name="adj" fmla="val 10676"/>
            </a:avLst>
          </a:prstGeom>
          <a:solidFill>
            <a:schemeClr val="accent6">
              <a:alpha val="67843"/>
            </a:schemeClr>
          </a:solidFill>
        </p:spPr>
        <p:txBody>
          <a:bodyPr vert="vert270" wrap="square">
            <a:spAutoFit/>
          </a:bodyPr>
          <a:lstStyle/>
          <a:p>
            <a:pPr algn="ctr"/>
            <a:r>
              <a:rPr lang="nl-NL" b="1" dirty="0">
                <a:latin typeface="Calibri" panose="020F0502020204030204" pitchFamily="34" charset="0"/>
                <a:cs typeface="Calibri" panose="020F0502020204030204" pitchFamily="34" charset="0"/>
              </a:rPr>
              <a:t>Netbeheerder</a:t>
            </a:r>
            <a:br>
              <a:rPr lang="nl-NL" b="1" dirty="0">
                <a:latin typeface="Calibri" panose="020F0502020204030204" pitchFamily="34" charset="0"/>
                <a:cs typeface="Calibri" panose="020F0502020204030204" pitchFamily="34" charset="0"/>
              </a:rPr>
            </a:br>
            <a:r>
              <a:rPr lang="nl-NL" b="1" dirty="0">
                <a:latin typeface="Calibri" panose="020F0502020204030204" pitchFamily="34" charset="0"/>
                <a:cs typeface="Calibri" panose="020F0502020204030204" pitchFamily="34" charset="0"/>
              </a:rPr>
              <a:t>kosten gas</a:t>
            </a:r>
          </a:p>
        </p:txBody>
      </p:sp>
      <p:sp>
        <p:nvSpPr>
          <p:cNvPr id="60" name="Afgeronde rechthoek 15">
            <a:extLst>
              <a:ext uri="{FF2B5EF4-FFF2-40B4-BE49-F238E27FC236}">
                <a16:creationId xmlns:a16="http://schemas.microsoft.com/office/drawing/2014/main" id="{2A36E2A6-CBB5-40BA-8ADC-86D267B99C3F}"/>
              </a:ext>
            </a:extLst>
          </p:cNvPr>
          <p:cNvSpPr/>
          <p:nvPr/>
        </p:nvSpPr>
        <p:spPr>
          <a:xfrm rot="5400000">
            <a:off x="330822" y="1364867"/>
            <a:ext cx="2760821" cy="2285296"/>
          </a:xfrm>
          <a:prstGeom prst="roundRect">
            <a:avLst>
              <a:gd name="adj" fmla="val 4375"/>
            </a:avLst>
          </a:prstGeom>
          <a:solidFill>
            <a:schemeClr val="accent4">
              <a:lumMod val="60000"/>
              <a:lumOff val="40000"/>
              <a:alpha val="67843"/>
            </a:schemeClr>
          </a:solidFill>
        </p:spPr>
        <p:txBody>
          <a:bodyPr vert="vert270" wrap="square">
            <a:spAutoFit/>
          </a:bodyPr>
          <a:lstStyle/>
          <a:p>
            <a:pPr algn="ctr"/>
            <a:endParaRPr lang="nl-NL" b="1" dirty="0">
              <a:latin typeface="Calibri" panose="020F0502020204030204" pitchFamily="34" charset="0"/>
              <a:cs typeface="Calibri" panose="020F0502020204030204" pitchFamily="34" charset="0"/>
            </a:endParaRPr>
          </a:p>
          <a:p>
            <a:pPr algn="ctr"/>
            <a:endParaRPr lang="nl-NL" b="1" dirty="0">
              <a:latin typeface="Calibri" panose="020F0502020204030204" pitchFamily="34" charset="0"/>
              <a:cs typeface="Calibri" panose="020F0502020204030204" pitchFamily="34" charset="0"/>
            </a:endParaRPr>
          </a:p>
          <a:p>
            <a:pPr algn="ctr"/>
            <a:endParaRPr lang="nl-NL" b="1" dirty="0">
              <a:latin typeface="Calibri" panose="020F0502020204030204" pitchFamily="34" charset="0"/>
              <a:cs typeface="Calibri" panose="020F0502020204030204" pitchFamily="34" charset="0"/>
            </a:endParaRPr>
          </a:p>
          <a:p>
            <a:pPr algn="ctr"/>
            <a:r>
              <a:rPr lang="nl-NL" b="1" dirty="0">
                <a:latin typeface="Calibri" panose="020F0502020204030204" pitchFamily="34" charset="0"/>
                <a:cs typeface="Calibri" panose="020F0502020204030204" pitchFamily="34" charset="0"/>
              </a:rPr>
              <a:t>Gas levering (gas)</a:t>
            </a:r>
          </a:p>
          <a:p>
            <a:pPr algn="ctr"/>
            <a:endParaRPr lang="nl-NL" b="1" dirty="0">
              <a:latin typeface="Calibri" panose="020F0502020204030204" pitchFamily="34" charset="0"/>
              <a:cs typeface="Calibri" panose="020F0502020204030204" pitchFamily="34" charset="0"/>
            </a:endParaRPr>
          </a:p>
          <a:p>
            <a:pPr algn="ctr"/>
            <a:endParaRPr lang="nl-NL" b="1" dirty="0">
              <a:latin typeface="Calibri" panose="020F0502020204030204" pitchFamily="34" charset="0"/>
              <a:cs typeface="Calibri" panose="020F0502020204030204" pitchFamily="34" charset="0"/>
            </a:endParaRPr>
          </a:p>
          <a:p>
            <a:pPr algn="ctr"/>
            <a:endParaRPr lang="nl-NL" sz="700" b="1" dirty="0">
              <a:latin typeface="Calibri" panose="020F0502020204030204" pitchFamily="34" charset="0"/>
              <a:cs typeface="Calibri" panose="020F0502020204030204" pitchFamily="34" charset="0"/>
            </a:endParaRPr>
          </a:p>
          <a:p>
            <a:pPr algn="ctr"/>
            <a:endParaRPr lang="nl-NL" sz="700" b="1" dirty="0">
              <a:latin typeface="Calibri" panose="020F0502020204030204" pitchFamily="34" charset="0"/>
              <a:cs typeface="Calibri" panose="020F0502020204030204" pitchFamily="34" charset="0"/>
            </a:endParaRPr>
          </a:p>
          <a:p>
            <a:pPr algn="ctr"/>
            <a:endParaRPr lang="nl-NL" sz="700" b="1" dirty="0">
              <a:latin typeface="Calibri" panose="020F0502020204030204" pitchFamily="34" charset="0"/>
              <a:cs typeface="Calibri" panose="020F0502020204030204" pitchFamily="34" charset="0"/>
            </a:endParaRPr>
          </a:p>
          <a:p>
            <a:pPr algn="ctr"/>
            <a:endParaRPr lang="nl-NL" sz="700" b="1" dirty="0">
              <a:latin typeface="Calibri" panose="020F0502020204030204" pitchFamily="34" charset="0"/>
              <a:cs typeface="Calibri" panose="020F0502020204030204" pitchFamily="34" charset="0"/>
            </a:endParaRPr>
          </a:p>
          <a:p>
            <a:pPr algn="ctr"/>
            <a:endParaRPr lang="nl-NL" sz="700" b="1" dirty="0">
              <a:latin typeface="Calibri" panose="020F0502020204030204" pitchFamily="34" charset="0"/>
              <a:cs typeface="Calibri" panose="020F0502020204030204" pitchFamily="34" charset="0"/>
            </a:endParaRPr>
          </a:p>
          <a:p>
            <a:pPr algn="ctr"/>
            <a:endParaRPr lang="nl-NL" sz="700" b="1" dirty="0">
              <a:latin typeface="Calibri" panose="020F0502020204030204" pitchFamily="34" charset="0"/>
              <a:cs typeface="Calibri" panose="020F0502020204030204" pitchFamily="34" charset="0"/>
            </a:endParaRPr>
          </a:p>
          <a:p>
            <a:pPr algn="ctr"/>
            <a:endParaRPr lang="nl-NL" sz="700" b="1" dirty="0">
              <a:latin typeface="Calibri" panose="020F0502020204030204" pitchFamily="34" charset="0"/>
              <a:cs typeface="Calibri" panose="020F0502020204030204" pitchFamily="34" charset="0"/>
            </a:endParaRPr>
          </a:p>
          <a:p>
            <a:pPr algn="ctr"/>
            <a:endParaRPr lang="nl-NL" sz="700" b="1" dirty="0">
              <a:latin typeface="Calibri" panose="020F0502020204030204" pitchFamily="34" charset="0"/>
              <a:cs typeface="Calibri" panose="020F0502020204030204" pitchFamily="34" charset="0"/>
            </a:endParaRPr>
          </a:p>
        </p:txBody>
      </p:sp>
      <p:sp>
        <p:nvSpPr>
          <p:cNvPr id="61" name="Afgeronde rechthoek 15">
            <a:extLst>
              <a:ext uri="{FF2B5EF4-FFF2-40B4-BE49-F238E27FC236}">
                <a16:creationId xmlns:a16="http://schemas.microsoft.com/office/drawing/2014/main" id="{FB2DCD3E-F45D-495A-BA35-EEFBFE261570}"/>
              </a:ext>
            </a:extLst>
          </p:cNvPr>
          <p:cNvSpPr/>
          <p:nvPr/>
        </p:nvSpPr>
        <p:spPr>
          <a:xfrm rot="5400000">
            <a:off x="1467005" y="3005837"/>
            <a:ext cx="488454" cy="2285296"/>
          </a:xfrm>
          <a:prstGeom prst="roundRect">
            <a:avLst>
              <a:gd name="adj" fmla="val 10676"/>
            </a:avLst>
          </a:prstGeom>
          <a:solidFill>
            <a:schemeClr val="accent2">
              <a:alpha val="67843"/>
            </a:schemeClr>
          </a:solidFill>
        </p:spPr>
        <p:txBody>
          <a:bodyPr vert="vert270" wrap="square">
            <a:spAutoFit/>
          </a:bodyPr>
          <a:lstStyle/>
          <a:p>
            <a:pPr algn="ctr"/>
            <a:r>
              <a:rPr lang="nl-NL" b="1" dirty="0">
                <a:latin typeface="Calibri" panose="020F0502020204030204" pitchFamily="34" charset="0"/>
                <a:cs typeface="Calibri" panose="020F0502020204030204" pitchFamily="34" charset="0"/>
              </a:rPr>
              <a:t>Vastrecht levering</a:t>
            </a:r>
          </a:p>
        </p:txBody>
      </p:sp>
      <p:sp>
        <p:nvSpPr>
          <p:cNvPr id="16" name="Rechthoek 15">
            <a:extLst>
              <a:ext uri="{FF2B5EF4-FFF2-40B4-BE49-F238E27FC236}">
                <a16:creationId xmlns:a16="http://schemas.microsoft.com/office/drawing/2014/main" id="{08A4E85F-B3BD-4F10-95F2-9774CCD60DC9}"/>
              </a:ext>
            </a:extLst>
          </p:cNvPr>
          <p:cNvSpPr/>
          <p:nvPr/>
        </p:nvSpPr>
        <p:spPr>
          <a:xfrm>
            <a:off x="3464714" y="6188324"/>
            <a:ext cx="1461038" cy="369332"/>
          </a:xfrm>
          <a:prstGeom prst="rect">
            <a:avLst/>
          </a:prstGeom>
        </p:spPr>
        <p:txBody>
          <a:bodyPr wrap="square">
            <a:spAutoFit/>
          </a:bodyPr>
          <a:lstStyle/>
          <a:p>
            <a:pPr lvl="0" algn="ctr" fontAlgn="ctr">
              <a:defRPr/>
            </a:pPr>
            <a:r>
              <a:rPr lang="nl-NL" b="1" dirty="0">
                <a:solidFill>
                  <a:prstClr val="black"/>
                </a:solidFill>
                <a:latin typeface="Calibri" panose="020F0502020204030204" pitchFamily="34" charset="0"/>
                <a:cs typeface="Calibri" panose="020F0502020204030204" pitchFamily="34" charset="0"/>
              </a:rPr>
              <a:t>2021</a:t>
            </a:r>
            <a:endParaRPr lang="nl-NL" b="1" dirty="0">
              <a:latin typeface="Calibri" panose="020F0502020204030204" pitchFamily="34" charset="0"/>
              <a:cs typeface="Calibri" panose="020F0502020204030204" pitchFamily="34" charset="0"/>
            </a:endParaRPr>
          </a:p>
        </p:txBody>
      </p:sp>
      <p:sp>
        <p:nvSpPr>
          <p:cNvPr id="19" name="Rechthoek 18">
            <a:extLst>
              <a:ext uri="{FF2B5EF4-FFF2-40B4-BE49-F238E27FC236}">
                <a16:creationId xmlns:a16="http://schemas.microsoft.com/office/drawing/2014/main" id="{6E5F851F-91D4-409E-9342-A5B3B2B67179}"/>
              </a:ext>
            </a:extLst>
          </p:cNvPr>
          <p:cNvSpPr/>
          <p:nvPr/>
        </p:nvSpPr>
        <p:spPr>
          <a:xfrm>
            <a:off x="9367200" y="6372990"/>
            <a:ext cx="2631731" cy="461665"/>
          </a:xfrm>
          <a:prstGeom prst="rect">
            <a:avLst/>
          </a:prstGeom>
        </p:spPr>
        <p:txBody>
          <a:bodyPr wrap="square">
            <a:spAutoFit/>
          </a:bodyPr>
          <a:lstStyle/>
          <a:p>
            <a:pPr lvl="0" algn="r" fontAlgn="ctr">
              <a:defRPr/>
            </a:pPr>
            <a:r>
              <a:rPr lang="nl-NL" sz="1200" dirty="0">
                <a:solidFill>
                  <a:prstClr val="black"/>
                </a:solidFill>
                <a:latin typeface="Calibri" panose="020F0502020204030204" pitchFamily="34" charset="0"/>
                <a:cs typeface="Calibri" panose="020F0502020204030204" pitchFamily="34" charset="0"/>
              </a:rPr>
              <a:t>Alle bedragen </a:t>
            </a:r>
            <a:r>
              <a:rPr lang="nl-NL" sz="1200" dirty="0" err="1">
                <a:solidFill>
                  <a:prstClr val="black"/>
                </a:solidFill>
                <a:latin typeface="Calibri" panose="020F0502020204030204" pitchFamily="34" charset="0"/>
                <a:cs typeface="Calibri" panose="020F0502020204030204" pitchFamily="34" charset="0"/>
              </a:rPr>
              <a:t>incl</a:t>
            </a:r>
            <a:r>
              <a:rPr lang="nl-NL" sz="1200" dirty="0">
                <a:solidFill>
                  <a:prstClr val="black"/>
                </a:solidFill>
                <a:latin typeface="Calibri" panose="020F0502020204030204" pitchFamily="34" charset="0"/>
                <a:cs typeface="Calibri" panose="020F0502020204030204" pitchFamily="34" charset="0"/>
              </a:rPr>
              <a:t> BTW</a:t>
            </a:r>
          </a:p>
          <a:p>
            <a:pPr lvl="0" algn="r" fontAlgn="ctr">
              <a:defRPr/>
            </a:pPr>
            <a:r>
              <a:rPr lang="nl-NL" sz="1200" dirty="0">
                <a:latin typeface="Calibri" panose="020F0502020204030204" pitchFamily="34" charset="0"/>
                <a:cs typeface="Calibri" panose="020F0502020204030204" pitchFamily="34" charset="0"/>
              </a:rPr>
              <a:t>** Bron Milieu Centraal</a:t>
            </a:r>
          </a:p>
        </p:txBody>
      </p:sp>
      <p:sp>
        <p:nvSpPr>
          <p:cNvPr id="20" name="Rechthoek 19">
            <a:extLst>
              <a:ext uri="{FF2B5EF4-FFF2-40B4-BE49-F238E27FC236}">
                <a16:creationId xmlns:a16="http://schemas.microsoft.com/office/drawing/2014/main" id="{1FC2F441-4399-4DAB-96DC-5BD70C4B4A7D}"/>
              </a:ext>
            </a:extLst>
          </p:cNvPr>
          <p:cNvSpPr/>
          <p:nvPr/>
        </p:nvSpPr>
        <p:spPr>
          <a:xfrm>
            <a:off x="3464714" y="5515800"/>
            <a:ext cx="1461038" cy="369332"/>
          </a:xfrm>
          <a:prstGeom prst="rect">
            <a:avLst/>
          </a:prstGeom>
        </p:spPr>
        <p:txBody>
          <a:bodyPr wrap="square">
            <a:spAutoFit/>
          </a:bodyPr>
          <a:lstStyle/>
          <a:p>
            <a:pPr lvl="0" algn="ctr" fontAlgn="ctr">
              <a:defRPr/>
            </a:pPr>
            <a:r>
              <a:rPr lang="nl-NL" b="1" dirty="0">
                <a:solidFill>
                  <a:prstClr val="black"/>
                </a:solidFill>
                <a:latin typeface="Calibri" panose="020F0502020204030204" pitchFamily="34" charset="0"/>
                <a:cs typeface="Calibri" panose="020F0502020204030204" pitchFamily="34" charset="0"/>
              </a:rPr>
              <a:t>€ 371,64</a:t>
            </a:r>
            <a:endParaRPr lang="nl-NL" b="1" dirty="0">
              <a:latin typeface="Calibri" panose="020F0502020204030204" pitchFamily="34" charset="0"/>
              <a:cs typeface="Calibri" panose="020F0502020204030204" pitchFamily="34" charset="0"/>
            </a:endParaRPr>
          </a:p>
        </p:txBody>
      </p:sp>
      <p:sp>
        <p:nvSpPr>
          <p:cNvPr id="22" name="Rechthoek 21">
            <a:extLst>
              <a:ext uri="{FF2B5EF4-FFF2-40B4-BE49-F238E27FC236}">
                <a16:creationId xmlns:a16="http://schemas.microsoft.com/office/drawing/2014/main" id="{1FE6DE4C-438D-47A5-A5AC-79826013552E}"/>
              </a:ext>
            </a:extLst>
          </p:cNvPr>
          <p:cNvSpPr/>
          <p:nvPr/>
        </p:nvSpPr>
        <p:spPr>
          <a:xfrm>
            <a:off x="3464714" y="4598633"/>
            <a:ext cx="1461038" cy="369332"/>
          </a:xfrm>
          <a:prstGeom prst="rect">
            <a:avLst/>
          </a:prstGeom>
        </p:spPr>
        <p:txBody>
          <a:bodyPr wrap="square">
            <a:spAutoFit/>
          </a:bodyPr>
          <a:lstStyle/>
          <a:p>
            <a:pPr lvl="0" algn="ctr" fontAlgn="ctr">
              <a:defRPr/>
            </a:pPr>
            <a:r>
              <a:rPr lang="nl-NL" b="1" dirty="0">
                <a:solidFill>
                  <a:prstClr val="black"/>
                </a:solidFill>
                <a:latin typeface="Calibri" panose="020F0502020204030204" pitchFamily="34" charset="0"/>
                <a:cs typeface="Calibri" panose="020F0502020204030204" pitchFamily="34" charset="0"/>
              </a:rPr>
              <a:t>€ 204,70</a:t>
            </a:r>
            <a:endParaRPr lang="nl-NL" b="1" dirty="0">
              <a:latin typeface="Calibri" panose="020F0502020204030204" pitchFamily="34" charset="0"/>
              <a:cs typeface="Calibri" panose="020F0502020204030204" pitchFamily="34" charset="0"/>
            </a:endParaRPr>
          </a:p>
        </p:txBody>
      </p:sp>
      <p:sp>
        <p:nvSpPr>
          <p:cNvPr id="23" name="Rechthoek 22">
            <a:extLst>
              <a:ext uri="{FF2B5EF4-FFF2-40B4-BE49-F238E27FC236}">
                <a16:creationId xmlns:a16="http://schemas.microsoft.com/office/drawing/2014/main" id="{CCDE1AC3-CA01-4BBA-99A8-2252658A95F7}"/>
              </a:ext>
            </a:extLst>
          </p:cNvPr>
          <p:cNvSpPr/>
          <p:nvPr/>
        </p:nvSpPr>
        <p:spPr>
          <a:xfrm>
            <a:off x="3464714" y="3963819"/>
            <a:ext cx="1461038" cy="369332"/>
          </a:xfrm>
          <a:prstGeom prst="rect">
            <a:avLst/>
          </a:prstGeom>
        </p:spPr>
        <p:txBody>
          <a:bodyPr wrap="square">
            <a:spAutoFit/>
          </a:bodyPr>
          <a:lstStyle/>
          <a:p>
            <a:pPr lvl="0" algn="ctr" fontAlgn="ctr">
              <a:defRPr/>
            </a:pPr>
            <a:r>
              <a:rPr lang="nl-NL" b="1" dirty="0">
                <a:solidFill>
                  <a:prstClr val="black"/>
                </a:solidFill>
                <a:latin typeface="Calibri" panose="020F0502020204030204" pitchFamily="34" charset="0"/>
                <a:cs typeface="Calibri" panose="020F0502020204030204" pitchFamily="34" charset="0"/>
              </a:rPr>
              <a:t>€ 67,32</a:t>
            </a:r>
            <a:endParaRPr lang="nl-NL" b="1" dirty="0">
              <a:latin typeface="Calibri" panose="020F0502020204030204" pitchFamily="34" charset="0"/>
              <a:cs typeface="Calibri" panose="020F0502020204030204" pitchFamily="34" charset="0"/>
            </a:endParaRPr>
          </a:p>
        </p:txBody>
      </p:sp>
      <p:sp>
        <p:nvSpPr>
          <p:cNvPr id="27" name="Rechthoek 26">
            <a:extLst>
              <a:ext uri="{FF2B5EF4-FFF2-40B4-BE49-F238E27FC236}">
                <a16:creationId xmlns:a16="http://schemas.microsoft.com/office/drawing/2014/main" id="{7487D4E6-85B7-4690-91AB-36F5BE9A4BE3}"/>
              </a:ext>
            </a:extLst>
          </p:cNvPr>
          <p:cNvSpPr/>
          <p:nvPr/>
        </p:nvSpPr>
        <p:spPr>
          <a:xfrm>
            <a:off x="3137828" y="2053668"/>
            <a:ext cx="2114810" cy="1123384"/>
          </a:xfrm>
          <a:prstGeom prst="rect">
            <a:avLst/>
          </a:prstGeom>
        </p:spPr>
        <p:txBody>
          <a:bodyPr wrap="square">
            <a:spAutoFit/>
          </a:bodyPr>
          <a:lstStyle/>
          <a:p>
            <a:pPr lvl="0" algn="ctr" fontAlgn="ctr">
              <a:defRPr/>
            </a:pPr>
            <a:r>
              <a:rPr lang="nl-NL" dirty="0">
                <a:solidFill>
                  <a:prstClr val="black"/>
                </a:solidFill>
                <a:latin typeface="Calibri" panose="020F0502020204030204" pitchFamily="34" charset="0"/>
                <a:cs typeface="Calibri" panose="020F0502020204030204" pitchFamily="34" charset="0"/>
              </a:rPr>
              <a:t>€ 0,75 / m</a:t>
            </a:r>
            <a:r>
              <a:rPr lang="nl-NL" baseline="30000" dirty="0">
                <a:solidFill>
                  <a:prstClr val="black"/>
                </a:solidFill>
                <a:latin typeface="Calibri" panose="020F0502020204030204" pitchFamily="34" charset="0"/>
                <a:cs typeface="Calibri" panose="020F0502020204030204" pitchFamily="34" charset="0"/>
              </a:rPr>
              <a:t>3</a:t>
            </a:r>
          </a:p>
          <a:p>
            <a:pPr lvl="0" algn="ctr" fontAlgn="ctr">
              <a:defRPr/>
            </a:pPr>
            <a:endParaRPr lang="nl-NL" sz="1000" dirty="0">
              <a:latin typeface="Calibri" panose="020F0502020204030204" pitchFamily="34" charset="0"/>
              <a:cs typeface="Calibri" panose="020F0502020204030204" pitchFamily="34" charset="0"/>
            </a:endParaRPr>
          </a:p>
          <a:p>
            <a:pPr lvl="0" algn="ctr" fontAlgn="ctr">
              <a:defRPr/>
            </a:pPr>
            <a:r>
              <a:rPr lang="nl-NL" sz="1400" dirty="0">
                <a:latin typeface="Calibri" panose="020F0502020204030204" pitchFamily="34" charset="0"/>
                <a:cs typeface="Calibri" panose="020F0502020204030204" pitchFamily="34" charset="0"/>
              </a:rPr>
              <a:t>bij 1.169 m3/jaar**</a:t>
            </a:r>
          </a:p>
          <a:p>
            <a:pPr lvl="0" algn="ctr" fontAlgn="ctr">
              <a:defRPr/>
            </a:pPr>
            <a:endParaRPr lang="nl-NL" sz="700" dirty="0">
              <a:latin typeface="Calibri" panose="020F0502020204030204" pitchFamily="34" charset="0"/>
              <a:cs typeface="Calibri" panose="020F0502020204030204" pitchFamily="34" charset="0"/>
            </a:endParaRPr>
          </a:p>
          <a:p>
            <a:pPr lvl="0" algn="ctr" fontAlgn="ctr">
              <a:defRPr/>
            </a:pPr>
            <a:r>
              <a:rPr lang="nl-NL" b="1" dirty="0">
                <a:latin typeface="Calibri" panose="020F0502020204030204" pitchFamily="34" charset="0"/>
                <a:cs typeface="Calibri" panose="020F0502020204030204" pitchFamily="34" charset="0"/>
              </a:rPr>
              <a:t>€ 874,15</a:t>
            </a:r>
          </a:p>
        </p:txBody>
      </p:sp>
      <p:sp>
        <p:nvSpPr>
          <p:cNvPr id="31" name="Rechthoek 30">
            <a:extLst>
              <a:ext uri="{FF2B5EF4-FFF2-40B4-BE49-F238E27FC236}">
                <a16:creationId xmlns:a16="http://schemas.microsoft.com/office/drawing/2014/main" id="{8F6C3C17-2205-4C2E-A87D-DC1014A4C6E9}"/>
              </a:ext>
            </a:extLst>
          </p:cNvPr>
          <p:cNvSpPr/>
          <p:nvPr/>
        </p:nvSpPr>
        <p:spPr>
          <a:xfrm>
            <a:off x="5805212" y="6188324"/>
            <a:ext cx="1461038" cy="369332"/>
          </a:xfrm>
          <a:prstGeom prst="rect">
            <a:avLst/>
          </a:prstGeom>
        </p:spPr>
        <p:txBody>
          <a:bodyPr wrap="square">
            <a:spAutoFit/>
          </a:bodyPr>
          <a:lstStyle/>
          <a:p>
            <a:pPr lvl="0" algn="ctr" fontAlgn="ctr">
              <a:defRPr/>
            </a:pPr>
            <a:r>
              <a:rPr lang="nl-NL" b="1" dirty="0">
                <a:solidFill>
                  <a:prstClr val="black"/>
                </a:solidFill>
                <a:latin typeface="Calibri" panose="020F0502020204030204" pitchFamily="34" charset="0"/>
                <a:cs typeface="Calibri" panose="020F0502020204030204" pitchFamily="34" charset="0"/>
              </a:rPr>
              <a:t>2022</a:t>
            </a:r>
            <a:endParaRPr lang="nl-NL" b="1" dirty="0">
              <a:latin typeface="Calibri" panose="020F0502020204030204" pitchFamily="34" charset="0"/>
              <a:cs typeface="Calibri" panose="020F0502020204030204" pitchFamily="34" charset="0"/>
            </a:endParaRPr>
          </a:p>
        </p:txBody>
      </p:sp>
      <p:sp>
        <p:nvSpPr>
          <p:cNvPr id="32" name="Rechthoek 31">
            <a:extLst>
              <a:ext uri="{FF2B5EF4-FFF2-40B4-BE49-F238E27FC236}">
                <a16:creationId xmlns:a16="http://schemas.microsoft.com/office/drawing/2014/main" id="{43DBA101-4CF2-47F5-9E43-741E612F1D7B}"/>
              </a:ext>
            </a:extLst>
          </p:cNvPr>
          <p:cNvSpPr/>
          <p:nvPr/>
        </p:nvSpPr>
        <p:spPr>
          <a:xfrm>
            <a:off x="5805212" y="5515800"/>
            <a:ext cx="1461038" cy="369332"/>
          </a:xfrm>
          <a:prstGeom prst="rect">
            <a:avLst/>
          </a:prstGeom>
        </p:spPr>
        <p:txBody>
          <a:bodyPr wrap="square">
            <a:spAutoFit/>
          </a:bodyPr>
          <a:lstStyle/>
          <a:p>
            <a:pPr lvl="0" algn="ctr" fontAlgn="ctr">
              <a:defRPr/>
            </a:pPr>
            <a:r>
              <a:rPr lang="nl-NL" b="1" dirty="0">
                <a:solidFill>
                  <a:prstClr val="black"/>
                </a:solidFill>
                <a:latin typeface="Calibri" panose="020F0502020204030204" pitchFamily="34" charset="0"/>
                <a:cs typeface="Calibri" panose="020F0502020204030204" pitchFamily="34" charset="0"/>
              </a:rPr>
              <a:t>€ 388,93</a:t>
            </a:r>
            <a:endParaRPr lang="nl-NL" b="1" dirty="0">
              <a:latin typeface="Calibri" panose="020F0502020204030204" pitchFamily="34" charset="0"/>
              <a:cs typeface="Calibri" panose="020F0502020204030204" pitchFamily="34" charset="0"/>
            </a:endParaRPr>
          </a:p>
        </p:txBody>
      </p:sp>
      <p:sp>
        <p:nvSpPr>
          <p:cNvPr id="33" name="Rechthoek 32">
            <a:extLst>
              <a:ext uri="{FF2B5EF4-FFF2-40B4-BE49-F238E27FC236}">
                <a16:creationId xmlns:a16="http://schemas.microsoft.com/office/drawing/2014/main" id="{1C72999D-BD22-4CCE-B31E-82928436E890}"/>
              </a:ext>
            </a:extLst>
          </p:cNvPr>
          <p:cNvSpPr/>
          <p:nvPr/>
        </p:nvSpPr>
        <p:spPr>
          <a:xfrm>
            <a:off x="5805212" y="4598633"/>
            <a:ext cx="1461038" cy="369332"/>
          </a:xfrm>
          <a:prstGeom prst="rect">
            <a:avLst/>
          </a:prstGeom>
        </p:spPr>
        <p:txBody>
          <a:bodyPr wrap="square">
            <a:spAutoFit/>
          </a:bodyPr>
          <a:lstStyle/>
          <a:p>
            <a:pPr lvl="0" algn="ctr" fontAlgn="ctr">
              <a:defRPr/>
            </a:pPr>
            <a:r>
              <a:rPr lang="nl-NL" b="1" dirty="0">
                <a:solidFill>
                  <a:prstClr val="black"/>
                </a:solidFill>
                <a:latin typeface="Calibri" panose="020F0502020204030204" pitchFamily="34" charset="0"/>
                <a:cs typeface="Calibri" panose="020F0502020204030204" pitchFamily="34" charset="0"/>
              </a:rPr>
              <a:t>€ 200,20</a:t>
            </a:r>
            <a:endParaRPr lang="nl-NL" b="1" dirty="0">
              <a:latin typeface="Calibri" panose="020F0502020204030204" pitchFamily="34" charset="0"/>
              <a:cs typeface="Calibri" panose="020F0502020204030204" pitchFamily="34" charset="0"/>
            </a:endParaRPr>
          </a:p>
        </p:txBody>
      </p:sp>
      <p:sp>
        <p:nvSpPr>
          <p:cNvPr id="34" name="Rechthoek 33">
            <a:extLst>
              <a:ext uri="{FF2B5EF4-FFF2-40B4-BE49-F238E27FC236}">
                <a16:creationId xmlns:a16="http://schemas.microsoft.com/office/drawing/2014/main" id="{78EF419F-52F4-4F75-86AB-635072F3684E}"/>
              </a:ext>
            </a:extLst>
          </p:cNvPr>
          <p:cNvSpPr/>
          <p:nvPr/>
        </p:nvSpPr>
        <p:spPr>
          <a:xfrm>
            <a:off x="5805212" y="3963819"/>
            <a:ext cx="1461038" cy="369332"/>
          </a:xfrm>
          <a:prstGeom prst="rect">
            <a:avLst/>
          </a:prstGeom>
        </p:spPr>
        <p:txBody>
          <a:bodyPr wrap="square">
            <a:spAutoFit/>
          </a:bodyPr>
          <a:lstStyle/>
          <a:p>
            <a:pPr lvl="0" algn="ctr" fontAlgn="ctr">
              <a:defRPr/>
            </a:pPr>
            <a:r>
              <a:rPr lang="nl-NL" b="1" dirty="0">
                <a:solidFill>
                  <a:prstClr val="black"/>
                </a:solidFill>
                <a:latin typeface="Calibri" panose="020F0502020204030204" pitchFamily="34" charset="0"/>
                <a:cs typeface="Calibri" panose="020F0502020204030204" pitchFamily="34" charset="0"/>
              </a:rPr>
              <a:t>€ 72,60</a:t>
            </a:r>
            <a:endParaRPr lang="nl-NL" b="1" dirty="0">
              <a:latin typeface="Calibri" panose="020F0502020204030204" pitchFamily="34" charset="0"/>
              <a:cs typeface="Calibri" panose="020F0502020204030204" pitchFamily="34" charset="0"/>
            </a:endParaRPr>
          </a:p>
        </p:txBody>
      </p:sp>
      <p:sp>
        <p:nvSpPr>
          <p:cNvPr id="36" name="Rechthoek 35">
            <a:extLst>
              <a:ext uri="{FF2B5EF4-FFF2-40B4-BE49-F238E27FC236}">
                <a16:creationId xmlns:a16="http://schemas.microsoft.com/office/drawing/2014/main" id="{847A4898-FFA7-4BDF-9E99-8FDBCC682B54}"/>
              </a:ext>
            </a:extLst>
          </p:cNvPr>
          <p:cNvSpPr/>
          <p:nvPr/>
        </p:nvSpPr>
        <p:spPr>
          <a:xfrm>
            <a:off x="5478326" y="2053668"/>
            <a:ext cx="2114810" cy="1123384"/>
          </a:xfrm>
          <a:prstGeom prst="rect">
            <a:avLst/>
          </a:prstGeom>
        </p:spPr>
        <p:txBody>
          <a:bodyPr wrap="square">
            <a:spAutoFit/>
          </a:bodyPr>
          <a:lstStyle/>
          <a:p>
            <a:pPr lvl="0" algn="ctr" fontAlgn="ctr">
              <a:defRPr/>
            </a:pPr>
            <a:r>
              <a:rPr lang="nl-NL" dirty="0">
                <a:solidFill>
                  <a:prstClr val="black"/>
                </a:solidFill>
                <a:latin typeface="Calibri" panose="020F0502020204030204" pitchFamily="34" charset="0"/>
                <a:cs typeface="Calibri" panose="020F0502020204030204" pitchFamily="34" charset="0"/>
              </a:rPr>
              <a:t>€ 1,65 / m</a:t>
            </a:r>
            <a:r>
              <a:rPr lang="nl-NL" baseline="30000" dirty="0">
                <a:solidFill>
                  <a:prstClr val="black"/>
                </a:solidFill>
                <a:latin typeface="Calibri" panose="020F0502020204030204" pitchFamily="34" charset="0"/>
                <a:cs typeface="Calibri" panose="020F0502020204030204" pitchFamily="34" charset="0"/>
              </a:rPr>
              <a:t>3</a:t>
            </a:r>
          </a:p>
          <a:p>
            <a:pPr lvl="0" algn="ctr" fontAlgn="ctr">
              <a:defRPr/>
            </a:pPr>
            <a:endParaRPr lang="nl-NL" sz="1000" dirty="0">
              <a:latin typeface="Calibri" panose="020F0502020204030204" pitchFamily="34" charset="0"/>
              <a:cs typeface="Calibri" panose="020F0502020204030204" pitchFamily="34" charset="0"/>
            </a:endParaRPr>
          </a:p>
          <a:p>
            <a:pPr lvl="0" algn="ctr" fontAlgn="ctr">
              <a:defRPr/>
            </a:pPr>
            <a:r>
              <a:rPr lang="nl-NL" sz="1400" dirty="0">
                <a:latin typeface="Calibri" panose="020F0502020204030204" pitchFamily="34" charset="0"/>
                <a:cs typeface="Calibri" panose="020F0502020204030204" pitchFamily="34" charset="0"/>
              </a:rPr>
              <a:t>bij 1.169 m3/jaar**</a:t>
            </a:r>
          </a:p>
          <a:p>
            <a:pPr lvl="0" algn="ctr" fontAlgn="ctr">
              <a:defRPr/>
            </a:pPr>
            <a:endParaRPr lang="nl-NL" sz="700" dirty="0">
              <a:latin typeface="Calibri" panose="020F0502020204030204" pitchFamily="34" charset="0"/>
              <a:cs typeface="Calibri" panose="020F0502020204030204" pitchFamily="34" charset="0"/>
            </a:endParaRPr>
          </a:p>
          <a:p>
            <a:pPr lvl="0" algn="ctr" fontAlgn="ctr">
              <a:defRPr/>
            </a:pPr>
            <a:r>
              <a:rPr lang="nl-NL" b="1" dirty="0">
                <a:latin typeface="Calibri" panose="020F0502020204030204" pitchFamily="34" charset="0"/>
                <a:cs typeface="Calibri" panose="020F0502020204030204" pitchFamily="34" charset="0"/>
              </a:rPr>
              <a:t>€ 1.930,02</a:t>
            </a:r>
          </a:p>
        </p:txBody>
      </p:sp>
      <p:sp>
        <p:nvSpPr>
          <p:cNvPr id="2" name="Rechthoek 1">
            <a:extLst>
              <a:ext uri="{FF2B5EF4-FFF2-40B4-BE49-F238E27FC236}">
                <a16:creationId xmlns:a16="http://schemas.microsoft.com/office/drawing/2014/main" id="{EF92DA78-6BA7-4FAF-82B6-8CAB0B1AC3EE}"/>
              </a:ext>
            </a:extLst>
          </p:cNvPr>
          <p:cNvSpPr/>
          <p:nvPr/>
        </p:nvSpPr>
        <p:spPr>
          <a:xfrm>
            <a:off x="3464714" y="1173157"/>
            <a:ext cx="5808886"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r"/>
            <a:r>
              <a:rPr lang="nl-NL" dirty="0"/>
              <a:t>Per  jaar</a:t>
            </a:r>
          </a:p>
        </p:txBody>
      </p:sp>
      <p:sp>
        <p:nvSpPr>
          <p:cNvPr id="37" name="Rechthoek 36">
            <a:extLst>
              <a:ext uri="{FF2B5EF4-FFF2-40B4-BE49-F238E27FC236}">
                <a16:creationId xmlns:a16="http://schemas.microsoft.com/office/drawing/2014/main" id="{272939A2-33A5-4970-A1AE-ED2618AD8F8D}"/>
              </a:ext>
            </a:extLst>
          </p:cNvPr>
          <p:cNvSpPr/>
          <p:nvPr/>
        </p:nvSpPr>
        <p:spPr>
          <a:xfrm>
            <a:off x="3464714" y="1173157"/>
            <a:ext cx="1461038" cy="369332"/>
          </a:xfrm>
          <a:prstGeom prst="rect">
            <a:avLst/>
          </a:prstGeom>
        </p:spPr>
        <p:txBody>
          <a:bodyPr wrap="square">
            <a:spAutoFit/>
          </a:bodyPr>
          <a:lstStyle/>
          <a:p>
            <a:pPr lvl="0" algn="ctr" fontAlgn="ctr">
              <a:defRPr/>
            </a:pPr>
            <a:r>
              <a:rPr lang="nl-NL" b="1" dirty="0">
                <a:solidFill>
                  <a:prstClr val="black"/>
                </a:solidFill>
                <a:latin typeface="Calibri" panose="020F0502020204030204" pitchFamily="34" charset="0"/>
                <a:cs typeface="Calibri" panose="020F0502020204030204" pitchFamily="34" charset="0"/>
              </a:rPr>
              <a:t>€ 1.517,81</a:t>
            </a:r>
            <a:endParaRPr lang="nl-NL" b="1" dirty="0">
              <a:latin typeface="Calibri" panose="020F0502020204030204" pitchFamily="34" charset="0"/>
              <a:cs typeface="Calibri" panose="020F0502020204030204" pitchFamily="34" charset="0"/>
            </a:endParaRPr>
          </a:p>
        </p:txBody>
      </p:sp>
      <p:sp>
        <p:nvSpPr>
          <p:cNvPr id="38" name="Rechthoek 37">
            <a:extLst>
              <a:ext uri="{FF2B5EF4-FFF2-40B4-BE49-F238E27FC236}">
                <a16:creationId xmlns:a16="http://schemas.microsoft.com/office/drawing/2014/main" id="{24F7FF45-5082-4A0A-82E9-A93CB1BFF514}"/>
              </a:ext>
            </a:extLst>
          </p:cNvPr>
          <p:cNvSpPr/>
          <p:nvPr/>
        </p:nvSpPr>
        <p:spPr>
          <a:xfrm>
            <a:off x="5805212" y="1173157"/>
            <a:ext cx="1461038" cy="369332"/>
          </a:xfrm>
          <a:prstGeom prst="rect">
            <a:avLst/>
          </a:prstGeom>
        </p:spPr>
        <p:txBody>
          <a:bodyPr wrap="square">
            <a:spAutoFit/>
          </a:bodyPr>
          <a:lstStyle/>
          <a:p>
            <a:pPr lvl="0" algn="ctr" fontAlgn="ctr">
              <a:defRPr/>
            </a:pPr>
            <a:r>
              <a:rPr lang="nl-NL" b="1" dirty="0">
                <a:solidFill>
                  <a:prstClr val="black"/>
                </a:solidFill>
                <a:latin typeface="Calibri" panose="020F0502020204030204" pitchFamily="34" charset="0"/>
                <a:cs typeface="Calibri" panose="020F0502020204030204" pitchFamily="34" charset="0"/>
              </a:rPr>
              <a:t>€ 2.591,75</a:t>
            </a:r>
            <a:endParaRPr lang="nl-NL" b="1" dirty="0">
              <a:latin typeface="Calibri" panose="020F0502020204030204" pitchFamily="34" charset="0"/>
              <a:cs typeface="Calibri" panose="020F0502020204030204" pitchFamily="34" charset="0"/>
            </a:endParaRPr>
          </a:p>
        </p:txBody>
      </p:sp>
      <p:sp>
        <p:nvSpPr>
          <p:cNvPr id="39" name="Rechthoek 38">
            <a:extLst>
              <a:ext uri="{FF2B5EF4-FFF2-40B4-BE49-F238E27FC236}">
                <a16:creationId xmlns:a16="http://schemas.microsoft.com/office/drawing/2014/main" id="{F3620F24-79C6-4EC3-8DAD-0D62C25312F4}"/>
              </a:ext>
            </a:extLst>
          </p:cNvPr>
          <p:cNvSpPr/>
          <p:nvPr/>
        </p:nvSpPr>
        <p:spPr>
          <a:xfrm>
            <a:off x="3464714" y="1542489"/>
            <a:ext cx="580888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nl-NL" dirty="0"/>
              <a:t>Per  maand</a:t>
            </a:r>
          </a:p>
        </p:txBody>
      </p:sp>
      <p:sp>
        <p:nvSpPr>
          <p:cNvPr id="40" name="Rechthoek 39">
            <a:extLst>
              <a:ext uri="{FF2B5EF4-FFF2-40B4-BE49-F238E27FC236}">
                <a16:creationId xmlns:a16="http://schemas.microsoft.com/office/drawing/2014/main" id="{F86BF23C-06F0-42EA-BC06-CBB91F18448B}"/>
              </a:ext>
            </a:extLst>
          </p:cNvPr>
          <p:cNvSpPr/>
          <p:nvPr/>
        </p:nvSpPr>
        <p:spPr>
          <a:xfrm>
            <a:off x="3464714" y="1542489"/>
            <a:ext cx="1461038" cy="369332"/>
          </a:xfrm>
          <a:prstGeom prst="rect">
            <a:avLst/>
          </a:prstGeom>
        </p:spPr>
        <p:txBody>
          <a:bodyPr wrap="square">
            <a:spAutoFit/>
          </a:bodyPr>
          <a:lstStyle/>
          <a:p>
            <a:pPr lvl="0" algn="ctr" fontAlgn="ctr">
              <a:defRPr/>
            </a:pPr>
            <a:r>
              <a:rPr lang="nl-NL" b="1" dirty="0">
                <a:solidFill>
                  <a:prstClr val="black"/>
                </a:solidFill>
                <a:latin typeface="Calibri" panose="020F0502020204030204" pitchFamily="34" charset="0"/>
                <a:cs typeface="Calibri" panose="020F0502020204030204" pitchFamily="34" charset="0"/>
              </a:rPr>
              <a:t>€ 126,48</a:t>
            </a:r>
            <a:endParaRPr lang="nl-NL" b="1" dirty="0">
              <a:latin typeface="Calibri" panose="020F0502020204030204" pitchFamily="34" charset="0"/>
              <a:cs typeface="Calibri" panose="020F0502020204030204" pitchFamily="34" charset="0"/>
            </a:endParaRPr>
          </a:p>
        </p:txBody>
      </p:sp>
      <p:sp>
        <p:nvSpPr>
          <p:cNvPr id="41" name="Rechthoek 40">
            <a:extLst>
              <a:ext uri="{FF2B5EF4-FFF2-40B4-BE49-F238E27FC236}">
                <a16:creationId xmlns:a16="http://schemas.microsoft.com/office/drawing/2014/main" id="{8DEFC0F7-008A-4093-B6B7-95A88998AABA}"/>
              </a:ext>
            </a:extLst>
          </p:cNvPr>
          <p:cNvSpPr/>
          <p:nvPr/>
        </p:nvSpPr>
        <p:spPr>
          <a:xfrm>
            <a:off x="5805212" y="1542489"/>
            <a:ext cx="1461038" cy="369332"/>
          </a:xfrm>
          <a:prstGeom prst="rect">
            <a:avLst/>
          </a:prstGeom>
        </p:spPr>
        <p:txBody>
          <a:bodyPr wrap="square">
            <a:spAutoFit/>
          </a:bodyPr>
          <a:lstStyle/>
          <a:p>
            <a:pPr lvl="0" algn="ctr" fontAlgn="ctr">
              <a:defRPr/>
            </a:pPr>
            <a:r>
              <a:rPr lang="nl-NL" b="1" dirty="0">
                <a:solidFill>
                  <a:prstClr val="black"/>
                </a:solidFill>
                <a:latin typeface="Calibri" panose="020F0502020204030204" pitchFamily="34" charset="0"/>
                <a:cs typeface="Calibri" panose="020F0502020204030204" pitchFamily="34" charset="0"/>
              </a:rPr>
              <a:t>€ 215,98</a:t>
            </a:r>
            <a:endParaRPr lang="nl-NL"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487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ppt_x"/>
                                          </p:val>
                                        </p:tav>
                                        <p:tav tm="100000">
                                          <p:val>
                                            <p:strVal val="#ppt_x"/>
                                          </p:val>
                                        </p:tav>
                                      </p:tavLst>
                                    </p:anim>
                                    <p:anim calcmode="lin" valueType="num">
                                      <p:cBhvr additive="base">
                                        <p:cTn id="12" dur="500" fill="hold"/>
                                        <p:tgtEl>
                                          <p:spTgt spid="55"/>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500" fill="hold"/>
                                        <p:tgtEl>
                                          <p:spTgt spid="58"/>
                                        </p:tgtEl>
                                        <p:attrNameLst>
                                          <p:attrName>ppt_x</p:attrName>
                                        </p:attrNameLst>
                                      </p:cBhvr>
                                      <p:tavLst>
                                        <p:tav tm="0">
                                          <p:val>
                                            <p:strVal val="#ppt_x"/>
                                          </p:val>
                                        </p:tav>
                                        <p:tav tm="100000">
                                          <p:val>
                                            <p:strVal val="#ppt_x"/>
                                          </p:val>
                                        </p:tav>
                                      </p:tavLst>
                                    </p:anim>
                                    <p:anim calcmode="lin" valueType="num">
                                      <p:cBhvr additive="base">
                                        <p:cTn id="18" dur="500" fill="hold"/>
                                        <p:tgtEl>
                                          <p:spTgt spid="58"/>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ppt_x"/>
                                          </p:val>
                                        </p:tav>
                                        <p:tav tm="100000">
                                          <p:val>
                                            <p:strVal val="#ppt_x"/>
                                          </p:val>
                                        </p:tav>
                                      </p:tavLst>
                                    </p:anim>
                                    <p:anim calcmode="lin" valueType="num">
                                      <p:cBhvr additive="base">
                                        <p:cTn id="24" dur="500" fill="hold"/>
                                        <p:tgtEl>
                                          <p:spTgt spid="61"/>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additive="base">
                                        <p:cTn id="29" dur="500" fill="hold"/>
                                        <p:tgtEl>
                                          <p:spTgt spid="60"/>
                                        </p:tgtEl>
                                        <p:attrNameLst>
                                          <p:attrName>ppt_x</p:attrName>
                                        </p:attrNameLst>
                                      </p:cBhvr>
                                      <p:tavLst>
                                        <p:tav tm="0">
                                          <p:val>
                                            <p:strVal val="#ppt_x"/>
                                          </p:val>
                                        </p:tav>
                                        <p:tav tm="100000">
                                          <p:val>
                                            <p:strVal val="#ppt_x"/>
                                          </p:val>
                                        </p:tav>
                                      </p:tavLst>
                                    </p:anim>
                                    <p:anim calcmode="lin" valueType="num">
                                      <p:cBhvr additive="base">
                                        <p:cTn id="30" dur="500" fill="hold"/>
                                        <p:tgtEl>
                                          <p:spTgt spid="60"/>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1"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500" fill="hold"/>
                                        <p:tgtEl>
                                          <p:spTgt spid="31"/>
                                        </p:tgtEl>
                                        <p:attrNameLst>
                                          <p:attrName>ppt_x</p:attrName>
                                        </p:attrNameLst>
                                      </p:cBhvr>
                                      <p:tavLst>
                                        <p:tav tm="0">
                                          <p:val>
                                            <p:strVal val="#ppt_x"/>
                                          </p:val>
                                        </p:tav>
                                        <p:tav tm="100000">
                                          <p:val>
                                            <p:strVal val="#ppt_x"/>
                                          </p:val>
                                        </p:tav>
                                      </p:tavLst>
                                    </p:anim>
                                    <p:anim calcmode="lin" valueType="num">
                                      <p:cBhvr additive="base">
                                        <p:cTn id="58" dur="500" fill="hold"/>
                                        <p:tgtEl>
                                          <p:spTgt spid="31"/>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fill="hold"/>
                                        <p:tgtEl>
                                          <p:spTgt spid="32"/>
                                        </p:tgtEl>
                                        <p:attrNameLst>
                                          <p:attrName>ppt_x</p:attrName>
                                        </p:attrNameLst>
                                      </p:cBhvr>
                                      <p:tavLst>
                                        <p:tav tm="0">
                                          <p:val>
                                            <p:strVal val="#ppt_x"/>
                                          </p:val>
                                        </p:tav>
                                        <p:tav tm="100000">
                                          <p:val>
                                            <p:strVal val="#ppt_x"/>
                                          </p:val>
                                        </p:tav>
                                      </p:tavLst>
                                    </p:anim>
                                    <p:anim calcmode="lin" valueType="num">
                                      <p:cBhvr additive="base">
                                        <p:cTn id="62" dur="500" fill="hold"/>
                                        <p:tgtEl>
                                          <p:spTgt spid="32"/>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ppt_x"/>
                                          </p:val>
                                        </p:tav>
                                        <p:tav tm="100000">
                                          <p:val>
                                            <p:strVal val="#ppt_x"/>
                                          </p:val>
                                        </p:tav>
                                      </p:tavLst>
                                    </p:anim>
                                    <p:anim calcmode="lin" valueType="num">
                                      <p:cBhvr additive="base">
                                        <p:cTn id="66" dur="500" fill="hold"/>
                                        <p:tgtEl>
                                          <p:spTgt spid="33"/>
                                        </p:tgtEl>
                                        <p:attrNameLst>
                                          <p:attrName>ppt_y</p:attrName>
                                        </p:attrNameLst>
                                      </p:cBhvr>
                                      <p:tavLst>
                                        <p:tav tm="0">
                                          <p:val>
                                            <p:strVal val="0-#ppt_h/2"/>
                                          </p:val>
                                        </p:tav>
                                        <p:tav tm="100000">
                                          <p:val>
                                            <p:strVal val="#ppt_y"/>
                                          </p:val>
                                        </p:tav>
                                      </p:tavLst>
                                    </p:anim>
                                  </p:childTnLst>
                                </p:cTn>
                              </p:par>
                              <p:par>
                                <p:cTn id="67" presetID="2" presetClass="entr" presetSubtype="1"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additive="base">
                                        <p:cTn id="69" dur="500" fill="hold"/>
                                        <p:tgtEl>
                                          <p:spTgt spid="34"/>
                                        </p:tgtEl>
                                        <p:attrNameLst>
                                          <p:attrName>ppt_x</p:attrName>
                                        </p:attrNameLst>
                                      </p:cBhvr>
                                      <p:tavLst>
                                        <p:tav tm="0">
                                          <p:val>
                                            <p:strVal val="#ppt_x"/>
                                          </p:val>
                                        </p:tav>
                                        <p:tav tm="100000">
                                          <p:val>
                                            <p:strVal val="#ppt_x"/>
                                          </p:val>
                                        </p:tav>
                                      </p:tavLst>
                                    </p:anim>
                                    <p:anim calcmode="lin" valueType="num">
                                      <p:cBhvr additive="base">
                                        <p:cTn id="70" dur="500" fill="hold"/>
                                        <p:tgtEl>
                                          <p:spTgt spid="34"/>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ppt_x"/>
                                          </p:val>
                                        </p:tav>
                                        <p:tav tm="100000">
                                          <p:val>
                                            <p:strVal val="#ppt_x"/>
                                          </p:val>
                                        </p:tav>
                                      </p:tavLst>
                                    </p:anim>
                                    <p:anim calcmode="lin" valueType="num">
                                      <p:cBhvr additive="base">
                                        <p:cTn id="74"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p:bldP spid="58" grpId="0" animBg="1"/>
      <p:bldP spid="60" grpId="0" animBg="1"/>
      <p:bldP spid="61" grpId="0" animBg="1"/>
      <p:bldP spid="16" grpId="0"/>
      <p:bldP spid="20" grpId="0"/>
      <p:bldP spid="22" grpId="0"/>
      <p:bldP spid="23" grpId="0"/>
      <p:bldP spid="27" grpId="0"/>
      <p:bldP spid="31" grpId="0"/>
      <p:bldP spid="32" grpId="0"/>
      <p:bldP spid="33" grpId="0"/>
      <p:bldP spid="34" grpId="0"/>
      <p:bldP spid="36" grpId="0"/>
      <p:bldP spid="2" grpId="0" animBg="1"/>
      <p:bldP spid="37" grpId="0"/>
      <p:bldP spid="38" grpId="0"/>
      <p:bldP spid="39" grpId="0" animBg="1"/>
      <p:bldP spid="40"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jdelijke aanduiding voor tekst 9">
            <a:extLst>
              <a:ext uri="{FF2B5EF4-FFF2-40B4-BE49-F238E27FC236}">
                <a16:creationId xmlns:a16="http://schemas.microsoft.com/office/drawing/2014/main" id="{D0934644-CD42-4CA4-BC28-2C15486C0201}"/>
              </a:ext>
            </a:extLst>
          </p:cNvPr>
          <p:cNvSpPr txBox="1">
            <a:spLocks/>
          </p:cNvSpPr>
          <p:nvPr/>
        </p:nvSpPr>
        <p:spPr>
          <a:xfrm>
            <a:off x="515937" y="351009"/>
            <a:ext cx="7230777" cy="900000"/>
          </a:xfrm>
          <a:custGeom>
            <a:avLst/>
            <a:gdLst>
              <a:gd name="connsiteX0" fmla="*/ 71054 w 4524067"/>
              <a:gd name="connsiteY0" fmla="*/ 0 h 1943514"/>
              <a:gd name="connsiteX1" fmla="*/ 4453013 w 4524067"/>
              <a:gd name="connsiteY1" fmla="*/ 0 h 1943514"/>
              <a:gd name="connsiteX2" fmla="*/ 4524067 w 4524067"/>
              <a:gd name="connsiteY2" fmla="*/ 71054 h 1943514"/>
              <a:gd name="connsiteX3" fmla="*/ 4524067 w 4524067"/>
              <a:gd name="connsiteY3" fmla="*/ 1604261 h 1943514"/>
              <a:gd name="connsiteX4" fmla="*/ 374342 w 4524067"/>
              <a:gd name="connsiteY4" fmla="*/ 1604261 h 1943514"/>
              <a:gd name="connsiteX5" fmla="*/ 374342 w 4524067"/>
              <a:gd name="connsiteY5" fmla="*/ 1604495 h 1943514"/>
              <a:gd name="connsiteX6" fmla="*/ 372031 w 4524067"/>
              <a:gd name="connsiteY6" fmla="*/ 1604262 h 1943514"/>
              <a:gd name="connsiteX7" fmla="*/ 7555 w 4524067"/>
              <a:gd name="connsiteY7" fmla="*/ 1901319 h 1943514"/>
              <a:gd name="connsiteX8" fmla="*/ 3301 w 4524067"/>
              <a:gd name="connsiteY8" fmla="*/ 1943514 h 1943514"/>
              <a:gd name="connsiteX9" fmla="*/ 0 w 4524067"/>
              <a:gd name="connsiteY9" fmla="*/ 1935545 h 1943514"/>
              <a:gd name="connsiteX10" fmla="*/ 0 w 4524067"/>
              <a:gd name="connsiteY10" fmla="*/ 71054 h 1943514"/>
              <a:gd name="connsiteX11" fmla="*/ 71054 w 4524067"/>
              <a:gd name="connsiteY11"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524067 w 4524067"/>
              <a:gd name="connsiteY4" fmla="*/ 160426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524067 w 4524067"/>
              <a:gd name="connsiteY4" fmla="*/ 1604261 h 1943514"/>
              <a:gd name="connsiteX5" fmla="*/ 4481998 w 4524067"/>
              <a:gd name="connsiteY5" fmla="*/ 1606550 h 1943514"/>
              <a:gd name="connsiteX6" fmla="*/ 374342 w 4524067"/>
              <a:gd name="connsiteY6" fmla="*/ 1604261 h 1943514"/>
              <a:gd name="connsiteX7" fmla="*/ 374342 w 4524067"/>
              <a:gd name="connsiteY7" fmla="*/ 1604495 h 1943514"/>
              <a:gd name="connsiteX8" fmla="*/ 372031 w 4524067"/>
              <a:gd name="connsiteY8" fmla="*/ 1604262 h 1943514"/>
              <a:gd name="connsiteX9" fmla="*/ 7555 w 4524067"/>
              <a:gd name="connsiteY9" fmla="*/ 1901319 h 1943514"/>
              <a:gd name="connsiteX10" fmla="*/ 3301 w 4524067"/>
              <a:gd name="connsiteY10" fmla="*/ 1943514 h 1943514"/>
              <a:gd name="connsiteX11" fmla="*/ 0 w 4524067"/>
              <a:gd name="connsiteY11" fmla="*/ 1935545 h 1943514"/>
              <a:gd name="connsiteX12" fmla="*/ 0 w 4524067"/>
              <a:gd name="connsiteY12" fmla="*/ 71054 h 1943514"/>
              <a:gd name="connsiteX13" fmla="*/ 71054 w 4524067"/>
              <a:gd name="connsiteY13" fmla="*/ 0 h 1943514"/>
              <a:gd name="connsiteX0" fmla="*/ 71054 w 4799095"/>
              <a:gd name="connsiteY0" fmla="*/ 0 h 1943514"/>
              <a:gd name="connsiteX1" fmla="*/ 4453013 w 4799095"/>
              <a:gd name="connsiteY1" fmla="*/ 0 h 1943514"/>
              <a:gd name="connsiteX2" fmla="*/ 4524067 w 4799095"/>
              <a:gd name="connsiteY2" fmla="*/ 71054 h 1943514"/>
              <a:gd name="connsiteX3" fmla="*/ 4522480 w 4799095"/>
              <a:gd name="connsiteY3" fmla="*/ 1547019 h 1943514"/>
              <a:gd name="connsiteX4" fmla="*/ 4524067 w 4799095"/>
              <a:gd name="connsiteY4" fmla="*/ 1604261 h 1943514"/>
              <a:gd name="connsiteX5" fmla="*/ 4481998 w 4799095"/>
              <a:gd name="connsiteY5" fmla="*/ 1606550 h 1943514"/>
              <a:gd name="connsiteX6" fmla="*/ 374342 w 4799095"/>
              <a:gd name="connsiteY6" fmla="*/ 1604261 h 1943514"/>
              <a:gd name="connsiteX7" fmla="*/ 374342 w 4799095"/>
              <a:gd name="connsiteY7" fmla="*/ 1604495 h 1943514"/>
              <a:gd name="connsiteX8" fmla="*/ 372031 w 4799095"/>
              <a:gd name="connsiteY8" fmla="*/ 1604262 h 1943514"/>
              <a:gd name="connsiteX9" fmla="*/ 7555 w 4799095"/>
              <a:gd name="connsiteY9" fmla="*/ 1901319 h 1943514"/>
              <a:gd name="connsiteX10" fmla="*/ 3301 w 4799095"/>
              <a:gd name="connsiteY10" fmla="*/ 1943514 h 1943514"/>
              <a:gd name="connsiteX11" fmla="*/ 0 w 4799095"/>
              <a:gd name="connsiteY11" fmla="*/ 1935545 h 1943514"/>
              <a:gd name="connsiteX12" fmla="*/ 0 w 4799095"/>
              <a:gd name="connsiteY12" fmla="*/ 71054 h 1943514"/>
              <a:gd name="connsiteX13" fmla="*/ 71054 w 4799095"/>
              <a:gd name="connsiteY13" fmla="*/ 0 h 1943514"/>
              <a:gd name="connsiteX0" fmla="*/ 71054 w 4798479"/>
              <a:gd name="connsiteY0" fmla="*/ 0 h 1943514"/>
              <a:gd name="connsiteX1" fmla="*/ 4453013 w 4798479"/>
              <a:gd name="connsiteY1" fmla="*/ 0 h 1943514"/>
              <a:gd name="connsiteX2" fmla="*/ 4524067 w 4798479"/>
              <a:gd name="connsiteY2" fmla="*/ 71054 h 1943514"/>
              <a:gd name="connsiteX3" fmla="*/ 4522480 w 4798479"/>
              <a:gd name="connsiteY3" fmla="*/ 1547019 h 1943514"/>
              <a:gd name="connsiteX4" fmla="*/ 4481998 w 4798479"/>
              <a:gd name="connsiteY4" fmla="*/ 1606550 h 1943514"/>
              <a:gd name="connsiteX5" fmla="*/ 374342 w 4798479"/>
              <a:gd name="connsiteY5" fmla="*/ 1604261 h 1943514"/>
              <a:gd name="connsiteX6" fmla="*/ 374342 w 4798479"/>
              <a:gd name="connsiteY6" fmla="*/ 1604495 h 1943514"/>
              <a:gd name="connsiteX7" fmla="*/ 372031 w 4798479"/>
              <a:gd name="connsiteY7" fmla="*/ 1604262 h 1943514"/>
              <a:gd name="connsiteX8" fmla="*/ 7555 w 4798479"/>
              <a:gd name="connsiteY8" fmla="*/ 1901319 h 1943514"/>
              <a:gd name="connsiteX9" fmla="*/ 3301 w 4798479"/>
              <a:gd name="connsiteY9" fmla="*/ 1943514 h 1943514"/>
              <a:gd name="connsiteX10" fmla="*/ 0 w 4798479"/>
              <a:gd name="connsiteY10" fmla="*/ 1935545 h 1943514"/>
              <a:gd name="connsiteX11" fmla="*/ 0 w 4798479"/>
              <a:gd name="connsiteY11" fmla="*/ 71054 h 1943514"/>
              <a:gd name="connsiteX12" fmla="*/ 71054 w 4798479"/>
              <a:gd name="connsiteY12" fmla="*/ 0 h 1943514"/>
              <a:gd name="connsiteX0" fmla="*/ 71054 w 4801282"/>
              <a:gd name="connsiteY0" fmla="*/ 0 h 1943514"/>
              <a:gd name="connsiteX1" fmla="*/ 4453013 w 4801282"/>
              <a:gd name="connsiteY1" fmla="*/ 0 h 1943514"/>
              <a:gd name="connsiteX2" fmla="*/ 4524067 w 4801282"/>
              <a:gd name="connsiteY2" fmla="*/ 71054 h 1943514"/>
              <a:gd name="connsiteX3" fmla="*/ 4522480 w 4801282"/>
              <a:gd name="connsiteY3" fmla="*/ 1547019 h 1943514"/>
              <a:gd name="connsiteX4" fmla="*/ 4481998 w 4801282"/>
              <a:gd name="connsiteY4" fmla="*/ 1606550 h 1943514"/>
              <a:gd name="connsiteX5" fmla="*/ 374342 w 4801282"/>
              <a:gd name="connsiteY5" fmla="*/ 1604261 h 1943514"/>
              <a:gd name="connsiteX6" fmla="*/ 374342 w 4801282"/>
              <a:gd name="connsiteY6" fmla="*/ 1604495 h 1943514"/>
              <a:gd name="connsiteX7" fmla="*/ 372031 w 4801282"/>
              <a:gd name="connsiteY7" fmla="*/ 1604262 h 1943514"/>
              <a:gd name="connsiteX8" fmla="*/ 7555 w 4801282"/>
              <a:gd name="connsiteY8" fmla="*/ 1901319 h 1943514"/>
              <a:gd name="connsiteX9" fmla="*/ 3301 w 4801282"/>
              <a:gd name="connsiteY9" fmla="*/ 1943514 h 1943514"/>
              <a:gd name="connsiteX10" fmla="*/ 0 w 4801282"/>
              <a:gd name="connsiteY10" fmla="*/ 1935545 h 1943514"/>
              <a:gd name="connsiteX11" fmla="*/ 0 w 4801282"/>
              <a:gd name="connsiteY11" fmla="*/ 71054 h 1943514"/>
              <a:gd name="connsiteX12" fmla="*/ 71054 w 4801282"/>
              <a:gd name="connsiteY12" fmla="*/ 0 h 1943514"/>
              <a:gd name="connsiteX0" fmla="*/ 71054 w 4527104"/>
              <a:gd name="connsiteY0" fmla="*/ 0 h 1943514"/>
              <a:gd name="connsiteX1" fmla="*/ 4453013 w 4527104"/>
              <a:gd name="connsiteY1" fmla="*/ 0 h 1943514"/>
              <a:gd name="connsiteX2" fmla="*/ 4524067 w 4527104"/>
              <a:gd name="connsiteY2" fmla="*/ 71054 h 1943514"/>
              <a:gd name="connsiteX3" fmla="*/ 4522480 w 4527104"/>
              <a:gd name="connsiteY3" fmla="*/ 1547019 h 1943514"/>
              <a:gd name="connsiteX4" fmla="*/ 4481998 w 4527104"/>
              <a:gd name="connsiteY4" fmla="*/ 1606550 h 1943514"/>
              <a:gd name="connsiteX5" fmla="*/ 374342 w 4527104"/>
              <a:gd name="connsiteY5" fmla="*/ 1604261 h 1943514"/>
              <a:gd name="connsiteX6" fmla="*/ 374342 w 4527104"/>
              <a:gd name="connsiteY6" fmla="*/ 1604495 h 1943514"/>
              <a:gd name="connsiteX7" fmla="*/ 372031 w 4527104"/>
              <a:gd name="connsiteY7" fmla="*/ 1604262 h 1943514"/>
              <a:gd name="connsiteX8" fmla="*/ 7555 w 4527104"/>
              <a:gd name="connsiteY8" fmla="*/ 1901319 h 1943514"/>
              <a:gd name="connsiteX9" fmla="*/ 3301 w 4527104"/>
              <a:gd name="connsiteY9" fmla="*/ 1943514 h 1943514"/>
              <a:gd name="connsiteX10" fmla="*/ 0 w 4527104"/>
              <a:gd name="connsiteY10" fmla="*/ 1935545 h 1943514"/>
              <a:gd name="connsiteX11" fmla="*/ 0 w 4527104"/>
              <a:gd name="connsiteY11" fmla="*/ 71054 h 1943514"/>
              <a:gd name="connsiteX12" fmla="*/ 71054 w 4527104"/>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81998 w 4524067"/>
              <a:gd name="connsiteY4" fmla="*/ 1606550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81998 w 4524067"/>
              <a:gd name="connsiteY4" fmla="*/ 1606550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81998 w 4524067"/>
              <a:gd name="connsiteY4" fmla="*/ 1606550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16062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16062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16062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24067" h="1943514">
                <a:moveTo>
                  <a:pt x="71054" y="0"/>
                </a:moveTo>
                <a:lnTo>
                  <a:pt x="4453013" y="0"/>
                </a:lnTo>
                <a:cubicBezTo>
                  <a:pt x="4492255" y="0"/>
                  <a:pt x="4524067" y="31812"/>
                  <a:pt x="4524067" y="71054"/>
                </a:cubicBezTo>
                <a:cubicBezTo>
                  <a:pt x="4523538" y="552723"/>
                  <a:pt x="4522346" y="1479221"/>
                  <a:pt x="4522480" y="1516062"/>
                </a:cubicBezTo>
                <a:cubicBezTo>
                  <a:pt x="4522614" y="1552903"/>
                  <a:pt x="4525654" y="1606535"/>
                  <a:pt x="4458185" y="1608931"/>
                </a:cubicBezTo>
                <a:cubicBezTo>
                  <a:pt x="4390716" y="1611327"/>
                  <a:pt x="1735623" y="1605818"/>
                  <a:pt x="374342" y="1604261"/>
                </a:cubicBezTo>
                <a:lnTo>
                  <a:pt x="374342" y="1604495"/>
                </a:lnTo>
                <a:lnTo>
                  <a:pt x="372031" y="1604262"/>
                </a:lnTo>
                <a:cubicBezTo>
                  <a:pt x="192246" y="1604262"/>
                  <a:pt x="42246" y="1731789"/>
                  <a:pt x="7555" y="1901319"/>
                </a:cubicBezTo>
                <a:lnTo>
                  <a:pt x="3301" y="1943514"/>
                </a:lnTo>
                <a:lnTo>
                  <a:pt x="0" y="1935545"/>
                </a:lnTo>
                <a:lnTo>
                  <a:pt x="0" y="71054"/>
                </a:lnTo>
                <a:cubicBezTo>
                  <a:pt x="0" y="31812"/>
                  <a:pt x="31812" y="0"/>
                  <a:pt x="71054" y="0"/>
                </a:cubicBezTo>
                <a:close/>
              </a:path>
            </a:pathLst>
          </a:custGeom>
          <a:solidFill>
            <a:srgbClr val="2ECD91">
              <a:alpha val="85000"/>
            </a:srgbClr>
          </a:solidFill>
        </p:spPr>
        <p:txBody>
          <a:bodyPr anchor="t"/>
          <a:lstStyle>
            <a:lvl1pPr marL="0" indent="0" algn="l" defTabSz="914400" rtl="0" eaLnBrk="1" latinLnBrk="0" hangingPunct="1">
              <a:lnSpc>
                <a:spcPct val="120000"/>
              </a:lnSpc>
              <a:spcBef>
                <a:spcPts val="0"/>
              </a:spcBef>
              <a:spcAft>
                <a:spcPts val="0"/>
              </a:spcAft>
              <a:buClr>
                <a:schemeClr val="accent1"/>
              </a:buClr>
              <a:buFontTx/>
              <a:buNone/>
              <a:defRPr sz="1800" b="1" kern="1200">
                <a:solidFill>
                  <a:schemeClr val="tx2"/>
                </a:solidFill>
                <a:latin typeface="+mn-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algn="ctr"/>
            <a:r>
              <a:rPr lang="nl-NL" sz="3600" dirty="0">
                <a:solidFill>
                  <a:schemeClr val="bg1"/>
                </a:solidFill>
                <a:latin typeface="Calibri" panose="020F0502020204030204" pitchFamily="34" charset="0"/>
                <a:cs typeface="Calibri" panose="020F0502020204030204" pitchFamily="34" charset="0"/>
              </a:rPr>
              <a:t>Niet meer dan anders</a:t>
            </a:r>
          </a:p>
          <a:p>
            <a:pPr algn="ctr"/>
            <a:endParaRPr lang="nl-NL" sz="300" dirty="0">
              <a:solidFill>
                <a:schemeClr val="bg1"/>
              </a:solidFill>
              <a:latin typeface="Calibri" panose="020F0502020204030204" pitchFamily="34" charset="0"/>
              <a:cs typeface="Calibri" panose="020F0502020204030204" pitchFamily="34" charset="0"/>
            </a:endParaRPr>
          </a:p>
          <a:p>
            <a:pPr algn="ctr"/>
            <a:endParaRPr lang="nl-NL" b="0" dirty="0">
              <a:solidFill>
                <a:schemeClr val="bg1"/>
              </a:solidFill>
              <a:latin typeface="Calibri" panose="020F0502020204030204" pitchFamily="34" charset="0"/>
              <a:cs typeface="Calibri" panose="020F0502020204030204" pitchFamily="34" charset="0"/>
            </a:endParaRPr>
          </a:p>
        </p:txBody>
      </p:sp>
      <p:sp>
        <p:nvSpPr>
          <p:cNvPr id="25" name="Rechthoek 24">
            <a:extLst>
              <a:ext uri="{FF2B5EF4-FFF2-40B4-BE49-F238E27FC236}">
                <a16:creationId xmlns:a16="http://schemas.microsoft.com/office/drawing/2014/main" id="{CA5324DB-E369-4E9F-95AC-C957D6D2A545}"/>
              </a:ext>
            </a:extLst>
          </p:cNvPr>
          <p:cNvSpPr/>
          <p:nvPr/>
        </p:nvSpPr>
        <p:spPr>
          <a:xfrm>
            <a:off x="3586190" y="6162747"/>
            <a:ext cx="1461038" cy="646331"/>
          </a:xfrm>
          <a:prstGeom prst="rect">
            <a:avLst/>
          </a:prstGeom>
        </p:spPr>
        <p:txBody>
          <a:bodyPr wrap="square">
            <a:spAutoFit/>
          </a:bodyPr>
          <a:lstStyle/>
          <a:p>
            <a:pPr lvl="0" algn="ctr" fontAlgn="ctr">
              <a:defRPr/>
            </a:pPr>
            <a:r>
              <a:rPr lang="nl-NL" b="1" dirty="0">
                <a:solidFill>
                  <a:prstClr val="black"/>
                </a:solidFill>
                <a:latin typeface="Calibri" panose="020F0502020204030204" pitchFamily="34" charset="0"/>
                <a:cs typeface="Calibri" panose="020F0502020204030204" pitchFamily="34" charset="0"/>
              </a:rPr>
              <a:t>Kosten bij warmte</a:t>
            </a:r>
            <a:endParaRPr lang="nl-NL" b="1" dirty="0">
              <a:latin typeface="Calibri" panose="020F0502020204030204" pitchFamily="34" charset="0"/>
              <a:cs typeface="Calibri" panose="020F0502020204030204" pitchFamily="34" charset="0"/>
            </a:endParaRPr>
          </a:p>
        </p:txBody>
      </p:sp>
      <p:sp>
        <p:nvSpPr>
          <p:cNvPr id="29" name="Afgeronde rechthoek 15">
            <a:extLst>
              <a:ext uri="{FF2B5EF4-FFF2-40B4-BE49-F238E27FC236}">
                <a16:creationId xmlns:a16="http://schemas.microsoft.com/office/drawing/2014/main" id="{37DDC8D1-907C-4AF4-BDE1-869154AF716E}"/>
              </a:ext>
            </a:extLst>
          </p:cNvPr>
          <p:cNvSpPr/>
          <p:nvPr/>
        </p:nvSpPr>
        <p:spPr>
          <a:xfrm rot="5400000">
            <a:off x="3535180" y="3543032"/>
            <a:ext cx="1563053" cy="2285296"/>
          </a:xfrm>
          <a:prstGeom prst="roundRect">
            <a:avLst>
              <a:gd name="adj" fmla="val 10676"/>
            </a:avLst>
          </a:prstGeom>
          <a:solidFill>
            <a:schemeClr val="accent6">
              <a:alpha val="67843"/>
            </a:schemeClr>
          </a:solidFill>
        </p:spPr>
        <p:txBody>
          <a:bodyPr vert="vert270" wrap="square">
            <a:spAutoFit/>
          </a:bodyPr>
          <a:lstStyle/>
          <a:p>
            <a:pPr algn="ctr"/>
            <a:endParaRPr lang="nl-NL" sz="1200" b="1" dirty="0">
              <a:latin typeface="Calibri" panose="020F0502020204030204" pitchFamily="34" charset="0"/>
              <a:cs typeface="Calibri" panose="020F0502020204030204" pitchFamily="34" charset="0"/>
            </a:endParaRPr>
          </a:p>
          <a:p>
            <a:pPr algn="ctr"/>
            <a:endParaRPr lang="nl-NL" b="1" dirty="0">
              <a:latin typeface="Calibri" panose="020F0502020204030204" pitchFamily="34" charset="0"/>
              <a:cs typeface="Calibri" panose="020F0502020204030204" pitchFamily="34" charset="0"/>
            </a:endParaRPr>
          </a:p>
          <a:p>
            <a:pPr algn="ctr"/>
            <a:r>
              <a:rPr lang="nl-NL" b="1" dirty="0">
                <a:latin typeface="Calibri" panose="020F0502020204030204" pitchFamily="34" charset="0"/>
                <a:cs typeface="Calibri" panose="020F0502020204030204" pitchFamily="34" charset="0"/>
              </a:rPr>
              <a:t>Vastrecht warmte</a:t>
            </a:r>
          </a:p>
          <a:p>
            <a:pPr algn="ctr"/>
            <a:endParaRPr lang="nl-NL" b="1" dirty="0">
              <a:latin typeface="Calibri" panose="020F0502020204030204" pitchFamily="34" charset="0"/>
              <a:cs typeface="Calibri" panose="020F0502020204030204" pitchFamily="34" charset="0"/>
            </a:endParaRPr>
          </a:p>
          <a:p>
            <a:pPr algn="ctr"/>
            <a:endParaRPr lang="nl-NL" b="1" dirty="0">
              <a:latin typeface="Calibri" panose="020F0502020204030204" pitchFamily="34" charset="0"/>
              <a:cs typeface="Calibri" panose="020F0502020204030204" pitchFamily="34" charset="0"/>
            </a:endParaRPr>
          </a:p>
        </p:txBody>
      </p:sp>
      <p:sp>
        <p:nvSpPr>
          <p:cNvPr id="23" name="Afgeronde rechthoek 15">
            <a:extLst>
              <a:ext uri="{FF2B5EF4-FFF2-40B4-BE49-F238E27FC236}">
                <a16:creationId xmlns:a16="http://schemas.microsoft.com/office/drawing/2014/main" id="{94CDE293-11E2-4A34-A749-1A3693EECAFF}"/>
              </a:ext>
            </a:extLst>
          </p:cNvPr>
          <p:cNvSpPr/>
          <p:nvPr/>
        </p:nvSpPr>
        <p:spPr>
          <a:xfrm rot="5400000">
            <a:off x="1173934" y="4557818"/>
            <a:ext cx="1074599" cy="2285296"/>
          </a:xfrm>
          <a:prstGeom prst="roundRect">
            <a:avLst>
              <a:gd name="adj" fmla="val 10676"/>
            </a:avLst>
          </a:prstGeom>
          <a:solidFill>
            <a:srgbClr val="002060">
              <a:alpha val="67843"/>
            </a:srgbClr>
          </a:solidFill>
        </p:spPr>
        <p:txBody>
          <a:bodyPr vert="vert270" wrap="square">
            <a:spAutoFit/>
          </a:bodyPr>
          <a:lstStyle/>
          <a:p>
            <a:pPr algn="ctr"/>
            <a:r>
              <a:rPr lang="nl-NL" b="1" dirty="0">
                <a:solidFill>
                  <a:schemeClr val="bg1"/>
                </a:solidFill>
                <a:latin typeface="Calibri" panose="020F0502020204030204" pitchFamily="34" charset="0"/>
                <a:cs typeface="Calibri" panose="020F0502020204030204" pitchFamily="34" charset="0"/>
              </a:rPr>
              <a:t>Vervanging en onderhoud </a:t>
            </a:r>
            <a:br>
              <a:rPr lang="nl-NL" b="1" dirty="0">
                <a:solidFill>
                  <a:schemeClr val="bg1"/>
                </a:solidFill>
                <a:latin typeface="Calibri" panose="020F0502020204030204" pitchFamily="34" charset="0"/>
                <a:cs typeface="Calibri" panose="020F0502020204030204" pitchFamily="34" charset="0"/>
              </a:rPr>
            </a:br>
            <a:r>
              <a:rPr lang="nl-NL" b="1" dirty="0">
                <a:solidFill>
                  <a:schemeClr val="bg1"/>
                </a:solidFill>
                <a:latin typeface="Calibri" panose="020F0502020204030204" pitchFamily="34" charset="0"/>
                <a:cs typeface="Calibri" panose="020F0502020204030204" pitchFamily="34" charset="0"/>
              </a:rPr>
              <a:t>CV ketel</a:t>
            </a:r>
          </a:p>
        </p:txBody>
      </p:sp>
      <p:sp>
        <p:nvSpPr>
          <p:cNvPr id="27" name="Afgeronde rechthoek 15">
            <a:extLst>
              <a:ext uri="{FF2B5EF4-FFF2-40B4-BE49-F238E27FC236}">
                <a16:creationId xmlns:a16="http://schemas.microsoft.com/office/drawing/2014/main" id="{760017E6-5AD8-4AE0-855A-FF3296BF419B}"/>
              </a:ext>
            </a:extLst>
          </p:cNvPr>
          <p:cNvSpPr/>
          <p:nvPr/>
        </p:nvSpPr>
        <p:spPr>
          <a:xfrm rot="5400000">
            <a:off x="1320469" y="3640651"/>
            <a:ext cx="781526" cy="2285296"/>
          </a:xfrm>
          <a:prstGeom prst="roundRect">
            <a:avLst>
              <a:gd name="adj" fmla="val 10676"/>
            </a:avLst>
          </a:prstGeom>
          <a:solidFill>
            <a:schemeClr val="accent6">
              <a:alpha val="67843"/>
            </a:schemeClr>
          </a:solidFill>
        </p:spPr>
        <p:txBody>
          <a:bodyPr vert="vert270" wrap="square">
            <a:spAutoFit/>
          </a:bodyPr>
          <a:lstStyle/>
          <a:p>
            <a:pPr algn="ctr"/>
            <a:r>
              <a:rPr lang="nl-NL" b="1" dirty="0">
                <a:latin typeface="Calibri" panose="020F0502020204030204" pitchFamily="34" charset="0"/>
                <a:cs typeface="Calibri" panose="020F0502020204030204" pitchFamily="34" charset="0"/>
              </a:rPr>
              <a:t>Netbeheerder</a:t>
            </a:r>
            <a:br>
              <a:rPr lang="nl-NL" b="1" dirty="0">
                <a:latin typeface="Calibri" panose="020F0502020204030204" pitchFamily="34" charset="0"/>
                <a:cs typeface="Calibri" panose="020F0502020204030204" pitchFamily="34" charset="0"/>
              </a:rPr>
            </a:br>
            <a:r>
              <a:rPr lang="nl-NL" b="1" dirty="0">
                <a:latin typeface="Calibri" panose="020F0502020204030204" pitchFamily="34" charset="0"/>
                <a:cs typeface="Calibri" panose="020F0502020204030204" pitchFamily="34" charset="0"/>
              </a:rPr>
              <a:t>kosten gas</a:t>
            </a:r>
          </a:p>
        </p:txBody>
      </p:sp>
      <p:sp>
        <p:nvSpPr>
          <p:cNvPr id="31" name="Afgeronde rechthoek 15">
            <a:extLst>
              <a:ext uri="{FF2B5EF4-FFF2-40B4-BE49-F238E27FC236}">
                <a16:creationId xmlns:a16="http://schemas.microsoft.com/office/drawing/2014/main" id="{024C24D3-B61E-4C4C-B0C7-B5E522BF2BE9}"/>
              </a:ext>
            </a:extLst>
          </p:cNvPr>
          <p:cNvSpPr/>
          <p:nvPr/>
        </p:nvSpPr>
        <p:spPr>
          <a:xfrm rot="5400000">
            <a:off x="330822" y="1364867"/>
            <a:ext cx="2760821" cy="2285296"/>
          </a:xfrm>
          <a:prstGeom prst="roundRect">
            <a:avLst>
              <a:gd name="adj" fmla="val 4375"/>
            </a:avLst>
          </a:prstGeom>
          <a:solidFill>
            <a:schemeClr val="accent4">
              <a:lumMod val="60000"/>
              <a:lumOff val="40000"/>
              <a:alpha val="67843"/>
            </a:schemeClr>
          </a:solidFill>
        </p:spPr>
        <p:txBody>
          <a:bodyPr vert="vert270" wrap="square">
            <a:spAutoFit/>
          </a:bodyPr>
          <a:lstStyle/>
          <a:p>
            <a:pPr algn="ctr"/>
            <a:endParaRPr lang="nl-NL" b="1" dirty="0">
              <a:latin typeface="Calibri" panose="020F0502020204030204" pitchFamily="34" charset="0"/>
              <a:cs typeface="Calibri" panose="020F0502020204030204" pitchFamily="34" charset="0"/>
            </a:endParaRPr>
          </a:p>
          <a:p>
            <a:pPr algn="ctr"/>
            <a:endParaRPr lang="nl-NL" b="1" dirty="0">
              <a:latin typeface="Calibri" panose="020F0502020204030204" pitchFamily="34" charset="0"/>
              <a:cs typeface="Calibri" panose="020F0502020204030204" pitchFamily="34" charset="0"/>
            </a:endParaRPr>
          </a:p>
          <a:p>
            <a:pPr algn="ctr"/>
            <a:endParaRPr lang="nl-NL" b="1" dirty="0">
              <a:latin typeface="Calibri" panose="020F0502020204030204" pitchFamily="34" charset="0"/>
              <a:cs typeface="Calibri" panose="020F0502020204030204" pitchFamily="34" charset="0"/>
            </a:endParaRPr>
          </a:p>
          <a:p>
            <a:pPr algn="ctr"/>
            <a:r>
              <a:rPr lang="nl-NL" b="1" dirty="0">
                <a:latin typeface="Calibri" panose="020F0502020204030204" pitchFamily="34" charset="0"/>
                <a:cs typeface="Calibri" panose="020F0502020204030204" pitchFamily="34" charset="0"/>
              </a:rPr>
              <a:t>Gas levering (gas)</a:t>
            </a:r>
          </a:p>
          <a:p>
            <a:pPr algn="ctr"/>
            <a:endParaRPr lang="nl-NL" b="1" dirty="0">
              <a:latin typeface="Calibri" panose="020F0502020204030204" pitchFamily="34" charset="0"/>
              <a:cs typeface="Calibri" panose="020F0502020204030204" pitchFamily="34" charset="0"/>
            </a:endParaRPr>
          </a:p>
          <a:p>
            <a:pPr algn="ctr"/>
            <a:endParaRPr lang="nl-NL" b="1" dirty="0">
              <a:latin typeface="Calibri" panose="020F0502020204030204" pitchFamily="34" charset="0"/>
              <a:cs typeface="Calibri" panose="020F0502020204030204" pitchFamily="34" charset="0"/>
            </a:endParaRPr>
          </a:p>
          <a:p>
            <a:pPr algn="ctr"/>
            <a:endParaRPr lang="nl-NL" sz="700" b="1" dirty="0">
              <a:latin typeface="Calibri" panose="020F0502020204030204" pitchFamily="34" charset="0"/>
              <a:cs typeface="Calibri" panose="020F0502020204030204" pitchFamily="34" charset="0"/>
            </a:endParaRPr>
          </a:p>
          <a:p>
            <a:pPr algn="ctr"/>
            <a:endParaRPr lang="nl-NL" sz="700" b="1" dirty="0">
              <a:latin typeface="Calibri" panose="020F0502020204030204" pitchFamily="34" charset="0"/>
              <a:cs typeface="Calibri" panose="020F0502020204030204" pitchFamily="34" charset="0"/>
            </a:endParaRPr>
          </a:p>
          <a:p>
            <a:pPr algn="ctr"/>
            <a:endParaRPr lang="nl-NL" sz="700" b="1" dirty="0">
              <a:latin typeface="Calibri" panose="020F0502020204030204" pitchFamily="34" charset="0"/>
              <a:cs typeface="Calibri" panose="020F0502020204030204" pitchFamily="34" charset="0"/>
            </a:endParaRPr>
          </a:p>
          <a:p>
            <a:pPr algn="ctr"/>
            <a:endParaRPr lang="nl-NL" sz="700" b="1" dirty="0">
              <a:latin typeface="Calibri" panose="020F0502020204030204" pitchFamily="34" charset="0"/>
              <a:cs typeface="Calibri" panose="020F0502020204030204" pitchFamily="34" charset="0"/>
            </a:endParaRPr>
          </a:p>
          <a:p>
            <a:pPr algn="ctr"/>
            <a:endParaRPr lang="nl-NL" sz="700" b="1" dirty="0">
              <a:latin typeface="Calibri" panose="020F0502020204030204" pitchFamily="34" charset="0"/>
              <a:cs typeface="Calibri" panose="020F0502020204030204" pitchFamily="34" charset="0"/>
            </a:endParaRPr>
          </a:p>
          <a:p>
            <a:pPr algn="ctr"/>
            <a:endParaRPr lang="nl-NL" sz="700" b="1" dirty="0">
              <a:latin typeface="Calibri" panose="020F0502020204030204" pitchFamily="34" charset="0"/>
              <a:cs typeface="Calibri" panose="020F0502020204030204" pitchFamily="34" charset="0"/>
            </a:endParaRPr>
          </a:p>
          <a:p>
            <a:pPr algn="ctr"/>
            <a:endParaRPr lang="nl-NL" sz="700" b="1" dirty="0">
              <a:latin typeface="Calibri" panose="020F0502020204030204" pitchFamily="34" charset="0"/>
              <a:cs typeface="Calibri" panose="020F0502020204030204" pitchFamily="34" charset="0"/>
            </a:endParaRPr>
          </a:p>
          <a:p>
            <a:pPr algn="ctr"/>
            <a:endParaRPr lang="nl-NL" sz="700" b="1" dirty="0">
              <a:latin typeface="Calibri" panose="020F0502020204030204" pitchFamily="34" charset="0"/>
              <a:cs typeface="Calibri" panose="020F0502020204030204" pitchFamily="34" charset="0"/>
            </a:endParaRPr>
          </a:p>
        </p:txBody>
      </p:sp>
      <p:sp>
        <p:nvSpPr>
          <p:cNvPr id="32" name="Afgeronde rechthoek 15">
            <a:extLst>
              <a:ext uri="{FF2B5EF4-FFF2-40B4-BE49-F238E27FC236}">
                <a16:creationId xmlns:a16="http://schemas.microsoft.com/office/drawing/2014/main" id="{02CFAB99-86C2-4821-8CFD-493BC54FF04A}"/>
              </a:ext>
            </a:extLst>
          </p:cNvPr>
          <p:cNvSpPr/>
          <p:nvPr/>
        </p:nvSpPr>
        <p:spPr>
          <a:xfrm rot="5400000">
            <a:off x="1467005" y="3005837"/>
            <a:ext cx="488454" cy="2285296"/>
          </a:xfrm>
          <a:prstGeom prst="roundRect">
            <a:avLst>
              <a:gd name="adj" fmla="val 10676"/>
            </a:avLst>
          </a:prstGeom>
          <a:solidFill>
            <a:schemeClr val="accent2">
              <a:alpha val="67843"/>
            </a:schemeClr>
          </a:solidFill>
        </p:spPr>
        <p:txBody>
          <a:bodyPr vert="vert270" wrap="square">
            <a:spAutoFit/>
          </a:bodyPr>
          <a:lstStyle/>
          <a:p>
            <a:pPr algn="ctr"/>
            <a:r>
              <a:rPr lang="nl-NL" b="1" dirty="0">
                <a:latin typeface="Calibri" panose="020F0502020204030204" pitchFamily="34" charset="0"/>
                <a:cs typeface="Calibri" panose="020F0502020204030204" pitchFamily="34" charset="0"/>
              </a:rPr>
              <a:t>Vastrecht levering</a:t>
            </a:r>
          </a:p>
        </p:txBody>
      </p:sp>
      <p:sp>
        <p:nvSpPr>
          <p:cNvPr id="33" name="Rechthoek 32">
            <a:extLst>
              <a:ext uri="{FF2B5EF4-FFF2-40B4-BE49-F238E27FC236}">
                <a16:creationId xmlns:a16="http://schemas.microsoft.com/office/drawing/2014/main" id="{2C9FDFDC-7EBF-4F67-B157-55AA0A759C15}"/>
              </a:ext>
            </a:extLst>
          </p:cNvPr>
          <p:cNvSpPr/>
          <p:nvPr/>
        </p:nvSpPr>
        <p:spPr>
          <a:xfrm>
            <a:off x="980714" y="6188324"/>
            <a:ext cx="1461038" cy="646331"/>
          </a:xfrm>
          <a:prstGeom prst="rect">
            <a:avLst/>
          </a:prstGeom>
        </p:spPr>
        <p:txBody>
          <a:bodyPr wrap="square">
            <a:spAutoFit/>
          </a:bodyPr>
          <a:lstStyle/>
          <a:p>
            <a:pPr lvl="0" algn="ctr" fontAlgn="ctr">
              <a:defRPr/>
            </a:pPr>
            <a:r>
              <a:rPr lang="nl-NL" b="1" dirty="0">
                <a:solidFill>
                  <a:prstClr val="black"/>
                </a:solidFill>
                <a:latin typeface="Calibri" panose="020F0502020204030204" pitchFamily="34" charset="0"/>
                <a:cs typeface="Calibri" panose="020F0502020204030204" pitchFamily="34" charset="0"/>
              </a:rPr>
              <a:t>Kosten bij aardgas</a:t>
            </a:r>
            <a:endParaRPr lang="nl-NL" b="1" dirty="0">
              <a:latin typeface="Calibri" panose="020F0502020204030204" pitchFamily="34" charset="0"/>
              <a:cs typeface="Calibri" panose="020F0502020204030204" pitchFamily="34" charset="0"/>
            </a:endParaRPr>
          </a:p>
        </p:txBody>
      </p:sp>
      <p:sp>
        <p:nvSpPr>
          <p:cNvPr id="34" name="Afgeronde rechthoek 15">
            <a:extLst>
              <a:ext uri="{FF2B5EF4-FFF2-40B4-BE49-F238E27FC236}">
                <a16:creationId xmlns:a16="http://schemas.microsoft.com/office/drawing/2014/main" id="{5CEDE8EF-C890-43A5-AFCA-CE57AB2C48C9}"/>
              </a:ext>
            </a:extLst>
          </p:cNvPr>
          <p:cNvSpPr/>
          <p:nvPr/>
        </p:nvSpPr>
        <p:spPr>
          <a:xfrm rot="5400000">
            <a:off x="3925946" y="4704355"/>
            <a:ext cx="781526" cy="2285296"/>
          </a:xfrm>
          <a:prstGeom prst="roundRect">
            <a:avLst>
              <a:gd name="adj" fmla="val 10676"/>
            </a:avLst>
          </a:prstGeom>
          <a:solidFill>
            <a:srgbClr val="002060">
              <a:alpha val="67843"/>
            </a:srgbClr>
          </a:solidFill>
        </p:spPr>
        <p:txBody>
          <a:bodyPr vert="vert270" wrap="square">
            <a:spAutoFit/>
          </a:bodyPr>
          <a:lstStyle/>
          <a:p>
            <a:pPr algn="ctr"/>
            <a:r>
              <a:rPr lang="nl-NL" b="1" dirty="0">
                <a:solidFill>
                  <a:schemeClr val="bg1"/>
                </a:solidFill>
                <a:latin typeface="Calibri" panose="020F0502020204030204" pitchFamily="34" charset="0"/>
                <a:cs typeface="Calibri" panose="020F0502020204030204" pitchFamily="34" charset="0"/>
              </a:rPr>
              <a:t>Huur </a:t>
            </a:r>
            <a:r>
              <a:rPr lang="nl-NL" b="1" dirty="0" err="1">
                <a:solidFill>
                  <a:schemeClr val="bg1"/>
                </a:solidFill>
                <a:latin typeface="Calibri" panose="020F0502020204030204" pitchFamily="34" charset="0"/>
                <a:cs typeface="Calibri" panose="020F0502020204030204" pitchFamily="34" charset="0"/>
              </a:rPr>
              <a:t>afleverset</a:t>
            </a:r>
            <a:endParaRPr lang="nl-NL" b="1" dirty="0">
              <a:solidFill>
                <a:schemeClr val="bg1"/>
              </a:solidFill>
              <a:latin typeface="Calibri" panose="020F0502020204030204" pitchFamily="34" charset="0"/>
              <a:cs typeface="Calibri" panose="020F0502020204030204" pitchFamily="34" charset="0"/>
            </a:endParaRPr>
          </a:p>
          <a:p>
            <a:pPr algn="ctr"/>
            <a:endParaRPr lang="nl-NL" b="1" dirty="0">
              <a:solidFill>
                <a:schemeClr val="bg1"/>
              </a:solidFill>
              <a:latin typeface="Calibri" panose="020F0502020204030204" pitchFamily="34" charset="0"/>
              <a:cs typeface="Calibri" panose="020F0502020204030204" pitchFamily="34" charset="0"/>
            </a:endParaRPr>
          </a:p>
        </p:txBody>
      </p:sp>
      <p:sp>
        <p:nvSpPr>
          <p:cNvPr id="36" name="Afgeronde rechthoek 15">
            <a:extLst>
              <a:ext uri="{FF2B5EF4-FFF2-40B4-BE49-F238E27FC236}">
                <a16:creationId xmlns:a16="http://schemas.microsoft.com/office/drawing/2014/main" id="{55E598BE-7673-4F3A-A5FB-37A596776462}"/>
              </a:ext>
            </a:extLst>
          </p:cNvPr>
          <p:cNvSpPr/>
          <p:nvPr/>
        </p:nvSpPr>
        <p:spPr>
          <a:xfrm rot="5400000">
            <a:off x="2936298" y="1364868"/>
            <a:ext cx="2760821" cy="2285296"/>
          </a:xfrm>
          <a:prstGeom prst="roundRect">
            <a:avLst>
              <a:gd name="adj" fmla="val 4375"/>
            </a:avLst>
          </a:prstGeom>
          <a:solidFill>
            <a:schemeClr val="accent4">
              <a:lumMod val="60000"/>
              <a:lumOff val="40000"/>
              <a:alpha val="67843"/>
            </a:schemeClr>
          </a:solidFill>
        </p:spPr>
        <p:txBody>
          <a:bodyPr vert="vert270" wrap="square">
            <a:spAutoFit/>
          </a:bodyPr>
          <a:lstStyle/>
          <a:p>
            <a:pPr algn="ctr"/>
            <a:endParaRPr lang="nl-NL" b="1" dirty="0">
              <a:latin typeface="Calibri" panose="020F0502020204030204" pitchFamily="34" charset="0"/>
              <a:cs typeface="Calibri" panose="020F0502020204030204" pitchFamily="34" charset="0"/>
            </a:endParaRPr>
          </a:p>
          <a:p>
            <a:pPr algn="ctr"/>
            <a:endParaRPr lang="nl-NL" b="1" dirty="0">
              <a:latin typeface="Calibri" panose="020F0502020204030204" pitchFamily="34" charset="0"/>
              <a:cs typeface="Calibri" panose="020F0502020204030204" pitchFamily="34" charset="0"/>
            </a:endParaRPr>
          </a:p>
          <a:p>
            <a:pPr algn="ctr"/>
            <a:endParaRPr lang="nl-NL" b="1" dirty="0">
              <a:latin typeface="Calibri" panose="020F0502020204030204" pitchFamily="34" charset="0"/>
              <a:cs typeface="Calibri" panose="020F0502020204030204" pitchFamily="34" charset="0"/>
            </a:endParaRPr>
          </a:p>
          <a:p>
            <a:pPr algn="ctr"/>
            <a:r>
              <a:rPr lang="nl-NL" b="1" dirty="0">
                <a:latin typeface="Calibri" panose="020F0502020204030204" pitchFamily="34" charset="0"/>
                <a:cs typeface="Calibri" panose="020F0502020204030204" pitchFamily="34" charset="0"/>
              </a:rPr>
              <a:t>Warmte levering</a:t>
            </a:r>
          </a:p>
          <a:p>
            <a:pPr algn="ctr"/>
            <a:endParaRPr lang="nl-NL" b="1" dirty="0">
              <a:latin typeface="Calibri" panose="020F0502020204030204" pitchFamily="34" charset="0"/>
              <a:cs typeface="Calibri" panose="020F0502020204030204" pitchFamily="34" charset="0"/>
            </a:endParaRPr>
          </a:p>
          <a:p>
            <a:pPr algn="ctr"/>
            <a:endParaRPr lang="nl-NL" b="1" dirty="0">
              <a:latin typeface="Calibri" panose="020F0502020204030204" pitchFamily="34" charset="0"/>
              <a:cs typeface="Calibri" panose="020F0502020204030204" pitchFamily="34" charset="0"/>
            </a:endParaRPr>
          </a:p>
          <a:p>
            <a:pPr algn="ctr"/>
            <a:endParaRPr lang="nl-NL" sz="700" b="1" dirty="0">
              <a:latin typeface="Calibri" panose="020F0502020204030204" pitchFamily="34" charset="0"/>
              <a:cs typeface="Calibri" panose="020F0502020204030204" pitchFamily="34" charset="0"/>
            </a:endParaRPr>
          </a:p>
          <a:p>
            <a:pPr algn="ctr"/>
            <a:endParaRPr lang="nl-NL" sz="700" b="1" dirty="0">
              <a:latin typeface="Calibri" panose="020F0502020204030204" pitchFamily="34" charset="0"/>
              <a:cs typeface="Calibri" panose="020F0502020204030204" pitchFamily="34" charset="0"/>
            </a:endParaRPr>
          </a:p>
          <a:p>
            <a:pPr algn="ctr"/>
            <a:endParaRPr lang="nl-NL" sz="700" b="1" dirty="0">
              <a:latin typeface="Calibri" panose="020F0502020204030204" pitchFamily="34" charset="0"/>
              <a:cs typeface="Calibri" panose="020F0502020204030204" pitchFamily="34" charset="0"/>
            </a:endParaRPr>
          </a:p>
          <a:p>
            <a:pPr algn="ctr"/>
            <a:endParaRPr lang="nl-NL" sz="700" b="1" dirty="0">
              <a:latin typeface="Calibri" panose="020F0502020204030204" pitchFamily="34" charset="0"/>
              <a:cs typeface="Calibri" panose="020F0502020204030204" pitchFamily="34" charset="0"/>
            </a:endParaRPr>
          </a:p>
          <a:p>
            <a:pPr algn="ctr"/>
            <a:endParaRPr lang="nl-NL" sz="700" b="1" dirty="0">
              <a:latin typeface="Calibri" panose="020F0502020204030204" pitchFamily="34" charset="0"/>
              <a:cs typeface="Calibri" panose="020F0502020204030204" pitchFamily="34" charset="0"/>
            </a:endParaRPr>
          </a:p>
          <a:p>
            <a:pPr algn="ctr"/>
            <a:endParaRPr lang="nl-NL" sz="700" b="1" dirty="0">
              <a:latin typeface="Calibri" panose="020F0502020204030204" pitchFamily="34" charset="0"/>
              <a:cs typeface="Calibri" panose="020F0502020204030204" pitchFamily="34" charset="0"/>
            </a:endParaRPr>
          </a:p>
          <a:p>
            <a:pPr algn="ctr"/>
            <a:endParaRPr lang="nl-NL" sz="700" b="1" dirty="0">
              <a:latin typeface="Calibri" panose="020F0502020204030204" pitchFamily="34" charset="0"/>
              <a:cs typeface="Calibri" panose="020F0502020204030204" pitchFamily="34" charset="0"/>
            </a:endParaRPr>
          </a:p>
          <a:p>
            <a:pPr algn="ctr"/>
            <a:endParaRPr lang="nl-NL" sz="700" b="1" dirty="0">
              <a:latin typeface="Calibri" panose="020F0502020204030204" pitchFamily="34" charset="0"/>
              <a:cs typeface="Calibri" panose="020F0502020204030204" pitchFamily="34" charset="0"/>
            </a:endParaRPr>
          </a:p>
        </p:txBody>
      </p:sp>
      <p:sp>
        <p:nvSpPr>
          <p:cNvPr id="37" name="Rechthoek 36">
            <a:extLst>
              <a:ext uri="{FF2B5EF4-FFF2-40B4-BE49-F238E27FC236}">
                <a16:creationId xmlns:a16="http://schemas.microsoft.com/office/drawing/2014/main" id="{E509E168-4ACB-4A39-9D30-9C32B695D804}"/>
              </a:ext>
            </a:extLst>
          </p:cNvPr>
          <p:cNvSpPr/>
          <p:nvPr/>
        </p:nvSpPr>
        <p:spPr>
          <a:xfrm>
            <a:off x="5867177" y="6188324"/>
            <a:ext cx="1461038" cy="369332"/>
          </a:xfrm>
          <a:prstGeom prst="rect">
            <a:avLst/>
          </a:prstGeom>
        </p:spPr>
        <p:txBody>
          <a:bodyPr wrap="square">
            <a:spAutoFit/>
          </a:bodyPr>
          <a:lstStyle/>
          <a:p>
            <a:pPr lvl="0" algn="ctr" fontAlgn="ctr">
              <a:defRPr/>
            </a:pPr>
            <a:r>
              <a:rPr lang="nl-NL" b="1" dirty="0">
                <a:solidFill>
                  <a:prstClr val="black"/>
                </a:solidFill>
                <a:latin typeface="Calibri" panose="020F0502020204030204" pitchFamily="34" charset="0"/>
                <a:cs typeface="Calibri" panose="020F0502020204030204" pitchFamily="34" charset="0"/>
              </a:rPr>
              <a:t>2021</a:t>
            </a:r>
            <a:endParaRPr lang="nl-NL" b="1" dirty="0">
              <a:latin typeface="Calibri" panose="020F0502020204030204" pitchFamily="34" charset="0"/>
              <a:cs typeface="Calibri" panose="020F0502020204030204" pitchFamily="34" charset="0"/>
            </a:endParaRPr>
          </a:p>
        </p:txBody>
      </p:sp>
      <p:sp>
        <p:nvSpPr>
          <p:cNvPr id="38" name="Rechthoek 37">
            <a:extLst>
              <a:ext uri="{FF2B5EF4-FFF2-40B4-BE49-F238E27FC236}">
                <a16:creationId xmlns:a16="http://schemas.microsoft.com/office/drawing/2014/main" id="{D67FD0AB-ECC5-40E9-A29B-D6A5317E536F}"/>
              </a:ext>
            </a:extLst>
          </p:cNvPr>
          <p:cNvSpPr/>
          <p:nvPr/>
        </p:nvSpPr>
        <p:spPr>
          <a:xfrm>
            <a:off x="5867177" y="5684843"/>
            <a:ext cx="1461038" cy="369332"/>
          </a:xfrm>
          <a:prstGeom prst="rect">
            <a:avLst/>
          </a:prstGeom>
        </p:spPr>
        <p:txBody>
          <a:bodyPr wrap="square">
            <a:spAutoFit/>
          </a:bodyPr>
          <a:lstStyle/>
          <a:p>
            <a:pPr lvl="0" algn="ctr" fontAlgn="ctr">
              <a:defRPr/>
            </a:pPr>
            <a:r>
              <a:rPr lang="nl-NL" b="1" dirty="0">
                <a:solidFill>
                  <a:prstClr val="black"/>
                </a:solidFill>
                <a:latin typeface="Calibri" panose="020F0502020204030204" pitchFamily="34" charset="0"/>
                <a:cs typeface="Calibri" panose="020F0502020204030204" pitchFamily="34" charset="0"/>
              </a:rPr>
              <a:t>€ 125,50</a:t>
            </a:r>
            <a:endParaRPr lang="nl-NL" b="1" dirty="0">
              <a:latin typeface="Calibri" panose="020F0502020204030204" pitchFamily="34" charset="0"/>
              <a:cs typeface="Calibri" panose="020F0502020204030204" pitchFamily="34" charset="0"/>
            </a:endParaRPr>
          </a:p>
        </p:txBody>
      </p:sp>
      <p:sp>
        <p:nvSpPr>
          <p:cNvPr id="39" name="Rechthoek 38">
            <a:extLst>
              <a:ext uri="{FF2B5EF4-FFF2-40B4-BE49-F238E27FC236}">
                <a16:creationId xmlns:a16="http://schemas.microsoft.com/office/drawing/2014/main" id="{70EC5E22-857E-4E62-A80A-381D7E1DD511}"/>
              </a:ext>
            </a:extLst>
          </p:cNvPr>
          <p:cNvSpPr/>
          <p:nvPr/>
        </p:nvSpPr>
        <p:spPr>
          <a:xfrm>
            <a:off x="5867177" y="4598633"/>
            <a:ext cx="1461038" cy="369332"/>
          </a:xfrm>
          <a:prstGeom prst="rect">
            <a:avLst/>
          </a:prstGeom>
        </p:spPr>
        <p:txBody>
          <a:bodyPr wrap="square">
            <a:spAutoFit/>
          </a:bodyPr>
          <a:lstStyle/>
          <a:p>
            <a:pPr lvl="0" algn="ctr" fontAlgn="ctr">
              <a:defRPr/>
            </a:pPr>
            <a:r>
              <a:rPr lang="nl-NL" b="1" dirty="0">
                <a:solidFill>
                  <a:prstClr val="black"/>
                </a:solidFill>
                <a:latin typeface="Calibri" panose="020F0502020204030204" pitchFamily="34" charset="0"/>
                <a:cs typeface="Calibri" panose="020F0502020204030204" pitchFamily="34" charset="0"/>
              </a:rPr>
              <a:t>€ 505,43</a:t>
            </a:r>
            <a:endParaRPr lang="nl-NL" b="1" dirty="0">
              <a:latin typeface="Calibri" panose="020F0502020204030204" pitchFamily="34" charset="0"/>
              <a:cs typeface="Calibri" panose="020F0502020204030204" pitchFamily="34" charset="0"/>
            </a:endParaRPr>
          </a:p>
        </p:txBody>
      </p:sp>
      <p:sp>
        <p:nvSpPr>
          <p:cNvPr id="43" name="Rechthoek 42">
            <a:extLst>
              <a:ext uri="{FF2B5EF4-FFF2-40B4-BE49-F238E27FC236}">
                <a16:creationId xmlns:a16="http://schemas.microsoft.com/office/drawing/2014/main" id="{A3DB69AC-7CD2-4F4C-AABF-0E3AF9ABEC9C}"/>
              </a:ext>
            </a:extLst>
          </p:cNvPr>
          <p:cNvSpPr/>
          <p:nvPr/>
        </p:nvSpPr>
        <p:spPr>
          <a:xfrm>
            <a:off x="5540291" y="2053668"/>
            <a:ext cx="2114810" cy="1123384"/>
          </a:xfrm>
          <a:prstGeom prst="rect">
            <a:avLst/>
          </a:prstGeom>
        </p:spPr>
        <p:txBody>
          <a:bodyPr wrap="square">
            <a:spAutoFit/>
          </a:bodyPr>
          <a:lstStyle/>
          <a:p>
            <a:pPr lvl="0" algn="ctr" fontAlgn="ctr">
              <a:defRPr/>
            </a:pPr>
            <a:r>
              <a:rPr lang="nl-NL" dirty="0">
                <a:solidFill>
                  <a:prstClr val="black"/>
                </a:solidFill>
                <a:latin typeface="Calibri" panose="020F0502020204030204" pitchFamily="34" charset="0"/>
                <a:cs typeface="Calibri" panose="020F0502020204030204" pitchFamily="34" charset="0"/>
              </a:rPr>
              <a:t>€ 25,51 / GJ</a:t>
            </a:r>
            <a:endParaRPr lang="nl-NL" baseline="30000" dirty="0">
              <a:solidFill>
                <a:prstClr val="black"/>
              </a:solidFill>
              <a:latin typeface="Calibri" panose="020F0502020204030204" pitchFamily="34" charset="0"/>
              <a:cs typeface="Calibri" panose="020F0502020204030204" pitchFamily="34" charset="0"/>
            </a:endParaRPr>
          </a:p>
          <a:p>
            <a:pPr lvl="0" algn="ctr" fontAlgn="ctr">
              <a:defRPr/>
            </a:pPr>
            <a:endParaRPr lang="nl-NL" sz="1000" dirty="0">
              <a:latin typeface="Calibri" panose="020F0502020204030204" pitchFamily="34" charset="0"/>
              <a:cs typeface="Calibri" panose="020F0502020204030204" pitchFamily="34" charset="0"/>
            </a:endParaRPr>
          </a:p>
          <a:p>
            <a:pPr lvl="0" algn="ctr" fontAlgn="ctr">
              <a:defRPr/>
            </a:pPr>
            <a:r>
              <a:rPr lang="nl-NL" sz="1400" dirty="0">
                <a:latin typeface="Calibri" panose="020F0502020204030204" pitchFamily="34" charset="0"/>
                <a:cs typeface="Calibri" panose="020F0502020204030204" pitchFamily="34" charset="0"/>
              </a:rPr>
              <a:t>bij 34 GJ/jaar**</a:t>
            </a:r>
          </a:p>
          <a:p>
            <a:pPr lvl="0" algn="ctr" fontAlgn="ctr">
              <a:defRPr/>
            </a:pPr>
            <a:endParaRPr lang="nl-NL" sz="700" dirty="0">
              <a:latin typeface="Calibri" panose="020F0502020204030204" pitchFamily="34" charset="0"/>
              <a:cs typeface="Calibri" panose="020F0502020204030204" pitchFamily="34" charset="0"/>
            </a:endParaRPr>
          </a:p>
          <a:p>
            <a:pPr lvl="0" algn="ctr" fontAlgn="ctr">
              <a:defRPr/>
            </a:pPr>
            <a:r>
              <a:rPr lang="nl-NL" b="1" dirty="0">
                <a:latin typeface="Calibri" panose="020F0502020204030204" pitchFamily="34" charset="0"/>
                <a:cs typeface="Calibri" panose="020F0502020204030204" pitchFamily="34" charset="0"/>
              </a:rPr>
              <a:t>€ 867,34</a:t>
            </a:r>
          </a:p>
        </p:txBody>
      </p:sp>
      <p:sp>
        <p:nvSpPr>
          <p:cNvPr id="47" name="Rechthoek 46">
            <a:extLst>
              <a:ext uri="{FF2B5EF4-FFF2-40B4-BE49-F238E27FC236}">
                <a16:creationId xmlns:a16="http://schemas.microsoft.com/office/drawing/2014/main" id="{D53E5E29-E9EB-4CA1-A449-39AD95E4DBB3}"/>
              </a:ext>
            </a:extLst>
          </p:cNvPr>
          <p:cNvSpPr/>
          <p:nvPr/>
        </p:nvSpPr>
        <p:spPr>
          <a:xfrm>
            <a:off x="8207675" y="6188324"/>
            <a:ext cx="1461038" cy="369332"/>
          </a:xfrm>
          <a:prstGeom prst="rect">
            <a:avLst/>
          </a:prstGeom>
        </p:spPr>
        <p:txBody>
          <a:bodyPr wrap="square">
            <a:spAutoFit/>
          </a:bodyPr>
          <a:lstStyle/>
          <a:p>
            <a:pPr lvl="0" algn="ctr" fontAlgn="ctr">
              <a:defRPr/>
            </a:pPr>
            <a:r>
              <a:rPr lang="nl-NL" b="1" dirty="0">
                <a:solidFill>
                  <a:prstClr val="black"/>
                </a:solidFill>
                <a:latin typeface="Calibri" panose="020F0502020204030204" pitchFamily="34" charset="0"/>
                <a:cs typeface="Calibri" panose="020F0502020204030204" pitchFamily="34" charset="0"/>
              </a:rPr>
              <a:t>2022</a:t>
            </a:r>
            <a:endParaRPr lang="nl-NL" b="1" dirty="0">
              <a:latin typeface="Calibri" panose="020F0502020204030204" pitchFamily="34" charset="0"/>
              <a:cs typeface="Calibri" panose="020F0502020204030204" pitchFamily="34" charset="0"/>
            </a:endParaRPr>
          </a:p>
        </p:txBody>
      </p:sp>
      <p:sp>
        <p:nvSpPr>
          <p:cNvPr id="48" name="Rechthoek 47">
            <a:extLst>
              <a:ext uri="{FF2B5EF4-FFF2-40B4-BE49-F238E27FC236}">
                <a16:creationId xmlns:a16="http://schemas.microsoft.com/office/drawing/2014/main" id="{4F0FCDEE-F189-48ED-B0C3-3511B723B9FF}"/>
              </a:ext>
            </a:extLst>
          </p:cNvPr>
          <p:cNvSpPr/>
          <p:nvPr/>
        </p:nvSpPr>
        <p:spPr>
          <a:xfrm>
            <a:off x="8207675" y="5684843"/>
            <a:ext cx="1461038" cy="369332"/>
          </a:xfrm>
          <a:prstGeom prst="rect">
            <a:avLst/>
          </a:prstGeom>
        </p:spPr>
        <p:txBody>
          <a:bodyPr wrap="square">
            <a:spAutoFit/>
          </a:bodyPr>
          <a:lstStyle/>
          <a:p>
            <a:pPr lvl="0" algn="ctr" fontAlgn="ctr">
              <a:defRPr/>
            </a:pPr>
            <a:r>
              <a:rPr lang="nl-NL" b="1" dirty="0">
                <a:solidFill>
                  <a:prstClr val="black"/>
                </a:solidFill>
                <a:latin typeface="Calibri" panose="020F0502020204030204" pitchFamily="34" charset="0"/>
                <a:cs typeface="Calibri" panose="020F0502020204030204" pitchFamily="34" charset="0"/>
              </a:rPr>
              <a:t>€ 131,16</a:t>
            </a:r>
            <a:endParaRPr lang="nl-NL" b="1" dirty="0">
              <a:latin typeface="Calibri" panose="020F0502020204030204" pitchFamily="34" charset="0"/>
              <a:cs typeface="Calibri" panose="020F0502020204030204" pitchFamily="34" charset="0"/>
            </a:endParaRPr>
          </a:p>
        </p:txBody>
      </p:sp>
      <p:sp>
        <p:nvSpPr>
          <p:cNvPr id="49" name="Rechthoek 48">
            <a:extLst>
              <a:ext uri="{FF2B5EF4-FFF2-40B4-BE49-F238E27FC236}">
                <a16:creationId xmlns:a16="http://schemas.microsoft.com/office/drawing/2014/main" id="{20E97426-A419-4797-87CD-5002D43D7C3E}"/>
              </a:ext>
            </a:extLst>
          </p:cNvPr>
          <p:cNvSpPr/>
          <p:nvPr/>
        </p:nvSpPr>
        <p:spPr>
          <a:xfrm>
            <a:off x="8207675" y="4598633"/>
            <a:ext cx="1461038" cy="369332"/>
          </a:xfrm>
          <a:prstGeom prst="rect">
            <a:avLst/>
          </a:prstGeom>
        </p:spPr>
        <p:txBody>
          <a:bodyPr wrap="square">
            <a:spAutoFit/>
          </a:bodyPr>
          <a:lstStyle/>
          <a:p>
            <a:pPr lvl="0" algn="ctr" fontAlgn="ctr">
              <a:defRPr/>
            </a:pPr>
            <a:r>
              <a:rPr lang="nl-NL" b="1" dirty="0">
                <a:solidFill>
                  <a:prstClr val="black"/>
                </a:solidFill>
                <a:latin typeface="Calibri" panose="020F0502020204030204" pitchFamily="34" charset="0"/>
                <a:cs typeface="Calibri" panose="020F0502020204030204" pitchFamily="34" charset="0"/>
              </a:rPr>
              <a:t>€ 522,04</a:t>
            </a:r>
            <a:endParaRPr lang="nl-NL" b="1" dirty="0">
              <a:latin typeface="Calibri" panose="020F0502020204030204" pitchFamily="34" charset="0"/>
              <a:cs typeface="Calibri" panose="020F0502020204030204" pitchFamily="34" charset="0"/>
            </a:endParaRPr>
          </a:p>
        </p:txBody>
      </p:sp>
      <p:sp>
        <p:nvSpPr>
          <p:cNvPr id="51" name="Rechthoek 50">
            <a:extLst>
              <a:ext uri="{FF2B5EF4-FFF2-40B4-BE49-F238E27FC236}">
                <a16:creationId xmlns:a16="http://schemas.microsoft.com/office/drawing/2014/main" id="{7311EF55-83AC-49F9-9609-6D36FFAED45C}"/>
              </a:ext>
            </a:extLst>
          </p:cNvPr>
          <p:cNvSpPr/>
          <p:nvPr/>
        </p:nvSpPr>
        <p:spPr>
          <a:xfrm>
            <a:off x="7880789" y="2053668"/>
            <a:ext cx="2114810" cy="1123384"/>
          </a:xfrm>
          <a:prstGeom prst="rect">
            <a:avLst/>
          </a:prstGeom>
        </p:spPr>
        <p:txBody>
          <a:bodyPr wrap="square">
            <a:spAutoFit/>
          </a:bodyPr>
          <a:lstStyle/>
          <a:p>
            <a:pPr lvl="0" algn="ctr" fontAlgn="ctr">
              <a:defRPr/>
            </a:pPr>
            <a:r>
              <a:rPr lang="nl-NL" dirty="0">
                <a:solidFill>
                  <a:prstClr val="black"/>
                </a:solidFill>
                <a:latin typeface="Calibri" panose="020F0502020204030204" pitchFamily="34" charset="0"/>
                <a:cs typeface="Calibri" panose="020F0502020204030204" pitchFamily="34" charset="0"/>
              </a:rPr>
              <a:t>€ 53,95 / m</a:t>
            </a:r>
            <a:r>
              <a:rPr lang="nl-NL" baseline="30000" dirty="0">
                <a:solidFill>
                  <a:prstClr val="black"/>
                </a:solidFill>
                <a:latin typeface="Calibri" panose="020F0502020204030204" pitchFamily="34" charset="0"/>
                <a:cs typeface="Calibri" panose="020F0502020204030204" pitchFamily="34" charset="0"/>
              </a:rPr>
              <a:t>3</a:t>
            </a:r>
          </a:p>
          <a:p>
            <a:pPr lvl="0" algn="ctr" fontAlgn="ctr">
              <a:defRPr/>
            </a:pPr>
            <a:endParaRPr lang="nl-NL" sz="1000" dirty="0">
              <a:latin typeface="Calibri" panose="020F0502020204030204" pitchFamily="34" charset="0"/>
              <a:cs typeface="Calibri" panose="020F0502020204030204" pitchFamily="34" charset="0"/>
            </a:endParaRPr>
          </a:p>
          <a:p>
            <a:pPr lvl="0" algn="ctr" fontAlgn="ctr">
              <a:defRPr/>
            </a:pPr>
            <a:r>
              <a:rPr lang="nl-NL" sz="1400" dirty="0">
                <a:latin typeface="Calibri" panose="020F0502020204030204" pitchFamily="34" charset="0"/>
                <a:cs typeface="Calibri" panose="020F0502020204030204" pitchFamily="34" charset="0"/>
              </a:rPr>
              <a:t>bij 34 GJ/jaar**</a:t>
            </a:r>
          </a:p>
          <a:p>
            <a:pPr lvl="0" algn="ctr" fontAlgn="ctr">
              <a:defRPr/>
            </a:pPr>
            <a:endParaRPr lang="nl-NL" sz="700" dirty="0">
              <a:latin typeface="Calibri" panose="020F0502020204030204" pitchFamily="34" charset="0"/>
              <a:cs typeface="Calibri" panose="020F0502020204030204" pitchFamily="34" charset="0"/>
            </a:endParaRPr>
          </a:p>
          <a:p>
            <a:pPr lvl="0" algn="ctr" fontAlgn="ctr">
              <a:defRPr/>
            </a:pPr>
            <a:r>
              <a:rPr lang="nl-NL" b="1" dirty="0">
                <a:latin typeface="Calibri" panose="020F0502020204030204" pitchFamily="34" charset="0"/>
                <a:cs typeface="Calibri" panose="020F0502020204030204" pitchFamily="34" charset="0"/>
              </a:rPr>
              <a:t>€ 1.834,30</a:t>
            </a:r>
          </a:p>
        </p:txBody>
      </p:sp>
      <p:sp>
        <p:nvSpPr>
          <p:cNvPr id="52" name="Rechthoek 51">
            <a:extLst>
              <a:ext uri="{FF2B5EF4-FFF2-40B4-BE49-F238E27FC236}">
                <a16:creationId xmlns:a16="http://schemas.microsoft.com/office/drawing/2014/main" id="{71480167-46E0-4022-91BF-9852201CA06B}"/>
              </a:ext>
            </a:extLst>
          </p:cNvPr>
          <p:cNvSpPr/>
          <p:nvPr/>
        </p:nvSpPr>
        <p:spPr>
          <a:xfrm>
            <a:off x="5867177" y="1173157"/>
            <a:ext cx="5808886"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r"/>
            <a:r>
              <a:rPr lang="nl-NL" dirty="0"/>
              <a:t>Per  jaar</a:t>
            </a:r>
          </a:p>
        </p:txBody>
      </p:sp>
      <p:sp>
        <p:nvSpPr>
          <p:cNvPr id="53" name="Rechthoek 52">
            <a:extLst>
              <a:ext uri="{FF2B5EF4-FFF2-40B4-BE49-F238E27FC236}">
                <a16:creationId xmlns:a16="http://schemas.microsoft.com/office/drawing/2014/main" id="{B1AEFB34-26C4-4322-9F86-FE0E3B5AA675}"/>
              </a:ext>
            </a:extLst>
          </p:cNvPr>
          <p:cNvSpPr/>
          <p:nvPr/>
        </p:nvSpPr>
        <p:spPr>
          <a:xfrm>
            <a:off x="5867177" y="1173157"/>
            <a:ext cx="1461038" cy="369332"/>
          </a:xfrm>
          <a:prstGeom prst="rect">
            <a:avLst/>
          </a:prstGeom>
        </p:spPr>
        <p:txBody>
          <a:bodyPr wrap="square">
            <a:spAutoFit/>
          </a:bodyPr>
          <a:lstStyle/>
          <a:p>
            <a:pPr lvl="0" algn="ctr" fontAlgn="ctr">
              <a:defRPr/>
            </a:pPr>
            <a:r>
              <a:rPr lang="nl-NL" b="1" dirty="0">
                <a:solidFill>
                  <a:prstClr val="black"/>
                </a:solidFill>
                <a:latin typeface="Calibri" panose="020F0502020204030204" pitchFamily="34" charset="0"/>
                <a:cs typeface="Calibri" panose="020F0502020204030204" pitchFamily="34" charset="0"/>
              </a:rPr>
              <a:t>€ 1.498,27</a:t>
            </a:r>
            <a:endParaRPr lang="nl-NL" b="1" dirty="0">
              <a:latin typeface="Calibri" panose="020F0502020204030204" pitchFamily="34" charset="0"/>
              <a:cs typeface="Calibri" panose="020F0502020204030204" pitchFamily="34" charset="0"/>
            </a:endParaRPr>
          </a:p>
        </p:txBody>
      </p:sp>
      <p:sp>
        <p:nvSpPr>
          <p:cNvPr id="56" name="Rechthoek 55">
            <a:extLst>
              <a:ext uri="{FF2B5EF4-FFF2-40B4-BE49-F238E27FC236}">
                <a16:creationId xmlns:a16="http://schemas.microsoft.com/office/drawing/2014/main" id="{0E0A97D5-45D9-4377-AA97-BED96C61C4E3}"/>
              </a:ext>
            </a:extLst>
          </p:cNvPr>
          <p:cNvSpPr/>
          <p:nvPr/>
        </p:nvSpPr>
        <p:spPr>
          <a:xfrm>
            <a:off x="8207675" y="1173157"/>
            <a:ext cx="1461038" cy="369332"/>
          </a:xfrm>
          <a:prstGeom prst="rect">
            <a:avLst/>
          </a:prstGeom>
        </p:spPr>
        <p:txBody>
          <a:bodyPr wrap="square">
            <a:spAutoFit/>
          </a:bodyPr>
          <a:lstStyle/>
          <a:p>
            <a:pPr lvl="0" algn="ctr" fontAlgn="ctr">
              <a:defRPr/>
            </a:pPr>
            <a:r>
              <a:rPr lang="nl-NL" b="1" dirty="0">
                <a:solidFill>
                  <a:prstClr val="black"/>
                </a:solidFill>
                <a:latin typeface="Calibri" panose="020F0502020204030204" pitchFamily="34" charset="0"/>
                <a:cs typeface="Calibri" panose="020F0502020204030204" pitchFamily="34" charset="0"/>
              </a:rPr>
              <a:t>€ 2.487,50</a:t>
            </a:r>
            <a:endParaRPr lang="nl-NL" b="1" dirty="0">
              <a:latin typeface="Calibri" panose="020F0502020204030204" pitchFamily="34" charset="0"/>
              <a:cs typeface="Calibri" panose="020F0502020204030204" pitchFamily="34" charset="0"/>
            </a:endParaRPr>
          </a:p>
        </p:txBody>
      </p:sp>
      <p:sp>
        <p:nvSpPr>
          <p:cNvPr id="57" name="Rechthoek 56">
            <a:extLst>
              <a:ext uri="{FF2B5EF4-FFF2-40B4-BE49-F238E27FC236}">
                <a16:creationId xmlns:a16="http://schemas.microsoft.com/office/drawing/2014/main" id="{C2F096CE-AD05-406E-B784-6E8F5EF7D199}"/>
              </a:ext>
            </a:extLst>
          </p:cNvPr>
          <p:cNvSpPr/>
          <p:nvPr/>
        </p:nvSpPr>
        <p:spPr>
          <a:xfrm>
            <a:off x="5867177" y="1542489"/>
            <a:ext cx="580888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nl-NL" dirty="0"/>
              <a:t>Per  maand</a:t>
            </a:r>
          </a:p>
        </p:txBody>
      </p:sp>
      <p:sp>
        <p:nvSpPr>
          <p:cNvPr id="59" name="Rechthoek 58">
            <a:extLst>
              <a:ext uri="{FF2B5EF4-FFF2-40B4-BE49-F238E27FC236}">
                <a16:creationId xmlns:a16="http://schemas.microsoft.com/office/drawing/2014/main" id="{A1A22206-1848-41D2-8E82-C763E0C9E620}"/>
              </a:ext>
            </a:extLst>
          </p:cNvPr>
          <p:cNvSpPr/>
          <p:nvPr/>
        </p:nvSpPr>
        <p:spPr>
          <a:xfrm>
            <a:off x="5867177" y="1542489"/>
            <a:ext cx="1461038" cy="369332"/>
          </a:xfrm>
          <a:prstGeom prst="rect">
            <a:avLst/>
          </a:prstGeom>
        </p:spPr>
        <p:txBody>
          <a:bodyPr wrap="square">
            <a:spAutoFit/>
          </a:bodyPr>
          <a:lstStyle/>
          <a:p>
            <a:pPr lvl="0" algn="ctr" fontAlgn="ctr">
              <a:defRPr/>
            </a:pPr>
            <a:r>
              <a:rPr lang="nl-NL" b="1" dirty="0">
                <a:solidFill>
                  <a:prstClr val="black"/>
                </a:solidFill>
                <a:latin typeface="Calibri" panose="020F0502020204030204" pitchFamily="34" charset="0"/>
                <a:cs typeface="Calibri" panose="020F0502020204030204" pitchFamily="34" charset="0"/>
              </a:rPr>
              <a:t>€ 124,86</a:t>
            </a:r>
            <a:endParaRPr lang="nl-NL" b="1" dirty="0">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9DA4A6DA-135E-4401-867E-45C8A24B245C}"/>
              </a:ext>
            </a:extLst>
          </p:cNvPr>
          <p:cNvSpPr/>
          <p:nvPr/>
        </p:nvSpPr>
        <p:spPr>
          <a:xfrm>
            <a:off x="8207675" y="1542489"/>
            <a:ext cx="1461038" cy="369332"/>
          </a:xfrm>
          <a:prstGeom prst="rect">
            <a:avLst/>
          </a:prstGeom>
        </p:spPr>
        <p:txBody>
          <a:bodyPr wrap="square">
            <a:spAutoFit/>
          </a:bodyPr>
          <a:lstStyle/>
          <a:p>
            <a:pPr lvl="0" algn="ctr" fontAlgn="ctr">
              <a:defRPr/>
            </a:pPr>
            <a:r>
              <a:rPr lang="nl-NL" b="1" dirty="0">
                <a:solidFill>
                  <a:prstClr val="black"/>
                </a:solidFill>
                <a:latin typeface="Calibri" panose="020F0502020204030204" pitchFamily="34" charset="0"/>
                <a:cs typeface="Calibri" panose="020F0502020204030204" pitchFamily="34" charset="0"/>
              </a:rPr>
              <a:t>€ 207,29</a:t>
            </a:r>
            <a:endParaRPr lang="nl-NL" b="1" dirty="0">
              <a:latin typeface="Calibri" panose="020F0502020204030204" pitchFamily="34" charset="0"/>
              <a:cs typeface="Calibri" panose="020F0502020204030204" pitchFamily="34" charset="0"/>
            </a:endParaRPr>
          </a:p>
        </p:txBody>
      </p:sp>
      <p:sp>
        <p:nvSpPr>
          <p:cNvPr id="64" name="Rechthoek 63">
            <a:extLst>
              <a:ext uri="{FF2B5EF4-FFF2-40B4-BE49-F238E27FC236}">
                <a16:creationId xmlns:a16="http://schemas.microsoft.com/office/drawing/2014/main" id="{3B737C6C-0D44-45AC-8FB9-58D87E6D1CD3}"/>
              </a:ext>
            </a:extLst>
          </p:cNvPr>
          <p:cNvSpPr/>
          <p:nvPr/>
        </p:nvSpPr>
        <p:spPr>
          <a:xfrm>
            <a:off x="9367200" y="6372990"/>
            <a:ext cx="2631731" cy="461665"/>
          </a:xfrm>
          <a:prstGeom prst="rect">
            <a:avLst/>
          </a:prstGeom>
        </p:spPr>
        <p:txBody>
          <a:bodyPr wrap="square">
            <a:spAutoFit/>
          </a:bodyPr>
          <a:lstStyle/>
          <a:p>
            <a:pPr lvl="0" algn="r" fontAlgn="ctr">
              <a:defRPr/>
            </a:pPr>
            <a:r>
              <a:rPr lang="nl-NL" sz="1200" dirty="0">
                <a:solidFill>
                  <a:prstClr val="black"/>
                </a:solidFill>
                <a:latin typeface="Calibri" panose="020F0502020204030204" pitchFamily="34" charset="0"/>
                <a:cs typeface="Calibri" panose="020F0502020204030204" pitchFamily="34" charset="0"/>
              </a:rPr>
              <a:t>Alle bedragen </a:t>
            </a:r>
            <a:r>
              <a:rPr lang="nl-NL" sz="1200" dirty="0" err="1">
                <a:solidFill>
                  <a:prstClr val="black"/>
                </a:solidFill>
                <a:latin typeface="Calibri" panose="020F0502020204030204" pitchFamily="34" charset="0"/>
                <a:cs typeface="Calibri" panose="020F0502020204030204" pitchFamily="34" charset="0"/>
              </a:rPr>
              <a:t>incl</a:t>
            </a:r>
            <a:r>
              <a:rPr lang="nl-NL" sz="1200" dirty="0">
                <a:solidFill>
                  <a:prstClr val="black"/>
                </a:solidFill>
                <a:latin typeface="Calibri" panose="020F0502020204030204" pitchFamily="34" charset="0"/>
                <a:cs typeface="Calibri" panose="020F0502020204030204" pitchFamily="34" charset="0"/>
              </a:rPr>
              <a:t> BTW</a:t>
            </a:r>
          </a:p>
          <a:p>
            <a:pPr lvl="0" algn="r" fontAlgn="ctr">
              <a:defRPr/>
            </a:pPr>
            <a:r>
              <a:rPr lang="nl-NL" sz="1200" dirty="0">
                <a:latin typeface="Calibri" panose="020F0502020204030204" pitchFamily="34" charset="0"/>
                <a:cs typeface="Calibri" panose="020F0502020204030204" pitchFamily="34" charset="0"/>
              </a:rPr>
              <a:t>** Omgerekend</a:t>
            </a:r>
          </a:p>
        </p:txBody>
      </p:sp>
    </p:spTree>
    <p:extLst>
      <p:ext uri="{BB962C8B-B14F-4D97-AF65-F5344CB8AC3E}">
        <p14:creationId xmlns:p14="http://schemas.microsoft.com/office/powerpoint/2010/main" val="292061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ppt_x"/>
                                          </p:val>
                                        </p:tav>
                                        <p:tav tm="100000">
                                          <p:val>
                                            <p:strVal val="#ppt_x"/>
                                          </p:val>
                                        </p:tav>
                                      </p:tavLst>
                                    </p:anim>
                                    <p:anim calcmode="lin" valueType="num">
                                      <p:cBhvr additive="base">
                                        <p:cTn id="22" dur="500" fill="hold"/>
                                        <p:tgtEl>
                                          <p:spTgt spid="37"/>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additive="base">
                                        <p:cTn id="33" dur="500" fill="hold"/>
                                        <p:tgtEl>
                                          <p:spTgt spid="43"/>
                                        </p:tgtEl>
                                        <p:attrNameLst>
                                          <p:attrName>ppt_x</p:attrName>
                                        </p:attrNameLst>
                                      </p:cBhvr>
                                      <p:tavLst>
                                        <p:tav tm="0">
                                          <p:val>
                                            <p:strVal val="#ppt_x"/>
                                          </p:val>
                                        </p:tav>
                                        <p:tav tm="100000">
                                          <p:val>
                                            <p:strVal val="#ppt_x"/>
                                          </p:val>
                                        </p:tav>
                                      </p:tavLst>
                                    </p:anim>
                                    <p:anim calcmode="lin" valueType="num">
                                      <p:cBhvr additive="base">
                                        <p:cTn id="34"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additive="base">
                                        <p:cTn id="43" dur="500" fill="hold"/>
                                        <p:tgtEl>
                                          <p:spTgt spid="48"/>
                                        </p:tgtEl>
                                        <p:attrNameLst>
                                          <p:attrName>ppt_x</p:attrName>
                                        </p:attrNameLst>
                                      </p:cBhvr>
                                      <p:tavLst>
                                        <p:tav tm="0">
                                          <p:val>
                                            <p:strVal val="#ppt_x"/>
                                          </p:val>
                                        </p:tav>
                                        <p:tav tm="100000">
                                          <p:val>
                                            <p:strVal val="#ppt_x"/>
                                          </p:val>
                                        </p:tav>
                                      </p:tavLst>
                                    </p:anim>
                                    <p:anim calcmode="lin" valueType="num">
                                      <p:cBhvr additive="base">
                                        <p:cTn id="44" dur="500" fill="hold"/>
                                        <p:tgtEl>
                                          <p:spTgt spid="48"/>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ppt_x"/>
                                          </p:val>
                                        </p:tav>
                                        <p:tav tm="100000">
                                          <p:val>
                                            <p:strVal val="#ppt_x"/>
                                          </p:val>
                                        </p:tav>
                                      </p:tavLst>
                                    </p:anim>
                                    <p:anim calcmode="lin" valueType="num">
                                      <p:cBhvr additive="base">
                                        <p:cTn id="48" dur="500" fill="hold"/>
                                        <p:tgtEl>
                                          <p:spTgt spid="49"/>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additive="base">
                                        <p:cTn id="51" dur="500" fill="hold"/>
                                        <p:tgtEl>
                                          <p:spTgt spid="51"/>
                                        </p:tgtEl>
                                        <p:attrNameLst>
                                          <p:attrName>ppt_x</p:attrName>
                                        </p:attrNameLst>
                                      </p:cBhvr>
                                      <p:tavLst>
                                        <p:tav tm="0">
                                          <p:val>
                                            <p:strVal val="#ppt_x"/>
                                          </p:val>
                                        </p:tav>
                                        <p:tav tm="100000">
                                          <p:val>
                                            <p:strVal val="#ppt_x"/>
                                          </p:val>
                                        </p:tav>
                                      </p:tavLst>
                                    </p:anim>
                                    <p:anim calcmode="lin" valueType="num">
                                      <p:cBhvr additive="base">
                                        <p:cTn id="52" dur="500" fill="hold"/>
                                        <p:tgtEl>
                                          <p:spTgt spid="51"/>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animBg="1"/>
      <p:bldP spid="34" grpId="0" animBg="1"/>
      <p:bldP spid="36" grpId="0" animBg="1"/>
      <p:bldP spid="37" grpId="0"/>
      <p:bldP spid="38" grpId="0"/>
      <p:bldP spid="39" grpId="0"/>
      <p:bldP spid="43" grpId="0"/>
      <p:bldP spid="47" grpId="0"/>
      <p:bldP spid="48" grpId="0"/>
      <p:bldP spid="49" grpId="0"/>
      <p:bldP spid="51" grpId="0"/>
      <p:bldP spid="52" grpId="0" animBg="1"/>
      <p:bldP spid="53" grpId="0"/>
      <p:bldP spid="56" grpId="0"/>
      <p:bldP spid="57" grpId="0" animBg="1"/>
      <p:bldP spid="59" grpId="0"/>
      <p:bldP spid="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fgeronde rechthoek 15">
            <a:extLst>
              <a:ext uri="{FF2B5EF4-FFF2-40B4-BE49-F238E27FC236}">
                <a16:creationId xmlns:a16="http://schemas.microsoft.com/office/drawing/2014/main" id="{97DA45A6-B6E6-46BF-B23D-764F8B284128}"/>
              </a:ext>
            </a:extLst>
          </p:cNvPr>
          <p:cNvSpPr/>
          <p:nvPr/>
        </p:nvSpPr>
        <p:spPr>
          <a:xfrm rot="5400000">
            <a:off x="1280802" y="3918997"/>
            <a:ext cx="2246888" cy="2285296"/>
          </a:xfrm>
          <a:prstGeom prst="roundRect">
            <a:avLst>
              <a:gd name="adj" fmla="val 10676"/>
            </a:avLst>
          </a:prstGeom>
          <a:solidFill>
            <a:srgbClr val="002060">
              <a:alpha val="67843"/>
            </a:srgbClr>
          </a:solidFill>
        </p:spPr>
        <p:txBody>
          <a:bodyPr vert="vert270" wrap="square">
            <a:spAutoFit/>
          </a:bodyPr>
          <a:lstStyle/>
          <a:p>
            <a:pPr algn="ctr"/>
            <a:endParaRPr lang="nl-NL" b="1" dirty="0">
              <a:solidFill>
                <a:schemeClr val="bg1"/>
              </a:solidFill>
              <a:latin typeface="Calibri" panose="020F0502020204030204" pitchFamily="34" charset="0"/>
              <a:cs typeface="Calibri" panose="020F0502020204030204" pitchFamily="34" charset="0"/>
            </a:endParaRPr>
          </a:p>
          <a:p>
            <a:pPr algn="ctr"/>
            <a:r>
              <a:rPr lang="nl-NL" b="1" dirty="0">
                <a:solidFill>
                  <a:schemeClr val="bg1"/>
                </a:solidFill>
                <a:latin typeface="Calibri" panose="020F0502020204030204" pitchFamily="34" charset="0"/>
                <a:cs typeface="Calibri" panose="020F0502020204030204" pitchFamily="34" charset="0"/>
              </a:rPr>
              <a:t>Financiering</a:t>
            </a:r>
          </a:p>
          <a:p>
            <a:pPr algn="ctr"/>
            <a:r>
              <a:rPr lang="nl-NL" b="1" dirty="0">
                <a:solidFill>
                  <a:schemeClr val="bg1"/>
                </a:solidFill>
                <a:latin typeface="Calibri" panose="020F0502020204030204" pitchFamily="34" charset="0"/>
                <a:cs typeface="Calibri" panose="020F0502020204030204" pitchFamily="34" charset="0"/>
              </a:rPr>
              <a:t>Aanleg, opwek,</a:t>
            </a:r>
          </a:p>
          <a:p>
            <a:pPr algn="ctr"/>
            <a:r>
              <a:rPr lang="nl-NL" b="1" dirty="0">
                <a:solidFill>
                  <a:schemeClr val="bg1"/>
                </a:solidFill>
                <a:latin typeface="Calibri" panose="020F0502020204030204" pitchFamily="34" charset="0"/>
                <a:cs typeface="Calibri" panose="020F0502020204030204" pitchFamily="34" charset="0"/>
              </a:rPr>
              <a:t>aansluitingen</a:t>
            </a:r>
          </a:p>
          <a:p>
            <a:pPr algn="ctr"/>
            <a:endParaRPr lang="nl-NL" b="1" dirty="0">
              <a:solidFill>
                <a:schemeClr val="bg1"/>
              </a:solidFill>
              <a:latin typeface="Calibri" panose="020F0502020204030204" pitchFamily="34" charset="0"/>
              <a:cs typeface="Calibri" panose="020F0502020204030204" pitchFamily="34" charset="0"/>
            </a:endParaRPr>
          </a:p>
          <a:p>
            <a:pPr algn="ctr"/>
            <a:endParaRPr lang="nl-NL" b="1" dirty="0">
              <a:solidFill>
                <a:schemeClr val="bg1"/>
              </a:solidFill>
              <a:latin typeface="Calibri" panose="020F0502020204030204" pitchFamily="34" charset="0"/>
              <a:cs typeface="Calibri" panose="020F0502020204030204" pitchFamily="34" charset="0"/>
            </a:endParaRPr>
          </a:p>
          <a:p>
            <a:pPr algn="ctr"/>
            <a:endParaRPr lang="nl-NL" b="1" dirty="0">
              <a:solidFill>
                <a:schemeClr val="bg1"/>
              </a:solidFill>
              <a:latin typeface="Calibri" panose="020F0502020204030204" pitchFamily="34" charset="0"/>
              <a:cs typeface="Calibri" panose="020F0502020204030204" pitchFamily="34" charset="0"/>
            </a:endParaRPr>
          </a:p>
        </p:txBody>
      </p:sp>
      <p:sp>
        <p:nvSpPr>
          <p:cNvPr id="2" name="Rechthoek 1">
            <a:extLst>
              <a:ext uri="{FF2B5EF4-FFF2-40B4-BE49-F238E27FC236}">
                <a16:creationId xmlns:a16="http://schemas.microsoft.com/office/drawing/2014/main" id="{77009E7B-49D5-4A7F-A283-4C330D7FD0F3}"/>
              </a:ext>
            </a:extLst>
          </p:cNvPr>
          <p:cNvSpPr/>
          <p:nvPr/>
        </p:nvSpPr>
        <p:spPr>
          <a:xfrm>
            <a:off x="1312891" y="6104394"/>
            <a:ext cx="2182708" cy="646331"/>
          </a:xfrm>
          <a:prstGeom prst="rect">
            <a:avLst/>
          </a:prstGeom>
        </p:spPr>
        <p:txBody>
          <a:bodyPr wrap="square">
            <a:spAutoFit/>
          </a:bodyPr>
          <a:lstStyle/>
          <a:p>
            <a:pPr lvl="0" algn="ctr" fontAlgn="ctr">
              <a:defRPr/>
            </a:pPr>
            <a:r>
              <a:rPr lang="nl-NL" b="1" dirty="0">
                <a:solidFill>
                  <a:prstClr val="black"/>
                </a:solidFill>
                <a:latin typeface="Calibri" panose="020F0502020204030204" pitchFamily="34" charset="0"/>
                <a:cs typeface="Calibri" panose="020F0502020204030204" pitchFamily="34" charset="0"/>
              </a:rPr>
              <a:t>Kosten warmtebedrijf</a:t>
            </a:r>
            <a:endParaRPr lang="nl-NL" b="1" dirty="0">
              <a:latin typeface="Calibri" panose="020F0502020204030204" pitchFamily="34" charset="0"/>
              <a:cs typeface="Calibri" panose="020F0502020204030204" pitchFamily="34" charset="0"/>
            </a:endParaRPr>
          </a:p>
        </p:txBody>
      </p:sp>
      <p:sp>
        <p:nvSpPr>
          <p:cNvPr id="17" name="Tijdelijke aanduiding voor tekst 9">
            <a:extLst>
              <a:ext uri="{FF2B5EF4-FFF2-40B4-BE49-F238E27FC236}">
                <a16:creationId xmlns:a16="http://schemas.microsoft.com/office/drawing/2014/main" id="{D0934644-CD42-4CA4-BC28-2C15486C0201}"/>
              </a:ext>
            </a:extLst>
          </p:cNvPr>
          <p:cNvSpPr txBox="1">
            <a:spLocks/>
          </p:cNvSpPr>
          <p:nvPr/>
        </p:nvSpPr>
        <p:spPr>
          <a:xfrm>
            <a:off x="458337" y="357923"/>
            <a:ext cx="7345323" cy="900000"/>
          </a:xfrm>
          <a:custGeom>
            <a:avLst/>
            <a:gdLst>
              <a:gd name="connsiteX0" fmla="*/ 71054 w 4524067"/>
              <a:gd name="connsiteY0" fmla="*/ 0 h 1943514"/>
              <a:gd name="connsiteX1" fmla="*/ 4453013 w 4524067"/>
              <a:gd name="connsiteY1" fmla="*/ 0 h 1943514"/>
              <a:gd name="connsiteX2" fmla="*/ 4524067 w 4524067"/>
              <a:gd name="connsiteY2" fmla="*/ 71054 h 1943514"/>
              <a:gd name="connsiteX3" fmla="*/ 4524067 w 4524067"/>
              <a:gd name="connsiteY3" fmla="*/ 1604261 h 1943514"/>
              <a:gd name="connsiteX4" fmla="*/ 374342 w 4524067"/>
              <a:gd name="connsiteY4" fmla="*/ 1604261 h 1943514"/>
              <a:gd name="connsiteX5" fmla="*/ 374342 w 4524067"/>
              <a:gd name="connsiteY5" fmla="*/ 1604495 h 1943514"/>
              <a:gd name="connsiteX6" fmla="*/ 372031 w 4524067"/>
              <a:gd name="connsiteY6" fmla="*/ 1604262 h 1943514"/>
              <a:gd name="connsiteX7" fmla="*/ 7555 w 4524067"/>
              <a:gd name="connsiteY7" fmla="*/ 1901319 h 1943514"/>
              <a:gd name="connsiteX8" fmla="*/ 3301 w 4524067"/>
              <a:gd name="connsiteY8" fmla="*/ 1943514 h 1943514"/>
              <a:gd name="connsiteX9" fmla="*/ 0 w 4524067"/>
              <a:gd name="connsiteY9" fmla="*/ 1935545 h 1943514"/>
              <a:gd name="connsiteX10" fmla="*/ 0 w 4524067"/>
              <a:gd name="connsiteY10" fmla="*/ 71054 h 1943514"/>
              <a:gd name="connsiteX11" fmla="*/ 71054 w 4524067"/>
              <a:gd name="connsiteY11"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524067 w 4524067"/>
              <a:gd name="connsiteY4" fmla="*/ 160426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524067 w 4524067"/>
              <a:gd name="connsiteY4" fmla="*/ 1604261 h 1943514"/>
              <a:gd name="connsiteX5" fmla="*/ 4481998 w 4524067"/>
              <a:gd name="connsiteY5" fmla="*/ 1606550 h 1943514"/>
              <a:gd name="connsiteX6" fmla="*/ 374342 w 4524067"/>
              <a:gd name="connsiteY6" fmla="*/ 1604261 h 1943514"/>
              <a:gd name="connsiteX7" fmla="*/ 374342 w 4524067"/>
              <a:gd name="connsiteY7" fmla="*/ 1604495 h 1943514"/>
              <a:gd name="connsiteX8" fmla="*/ 372031 w 4524067"/>
              <a:gd name="connsiteY8" fmla="*/ 1604262 h 1943514"/>
              <a:gd name="connsiteX9" fmla="*/ 7555 w 4524067"/>
              <a:gd name="connsiteY9" fmla="*/ 1901319 h 1943514"/>
              <a:gd name="connsiteX10" fmla="*/ 3301 w 4524067"/>
              <a:gd name="connsiteY10" fmla="*/ 1943514 h 1943514"/>
              <a:gd name="connsiteX11" fmla="*/ 0 w 4524067"/>
              <a:gd name="connsiteY11" fmla="*/ 1935545 h 1943514"/>
              <a:gd name="connsiteX12" fmla="*/ 0 w 4524067"/>
              <a:gd name="connsiteY12" fmla="*/ 71054 h 1943514"/>
              <a:gd name="connsiteX13" fmla="*/ 71054 w 4524067"/>
              <a:gd name="connsiteY13" fmla="*/ 0 h 1943514"/>
              <a:gd name="connsiteX0" fmla="*/ 71054 w 4799095"/>
              <a:gd name="connsiteY0" fmla="*/ 0 h 1943514"/>
              <a:gd name="connsiteX1" fmla="*/ 4453013 w 4799095"/>
              <a:gd name="connsiteY1" fmla="*/ 0 h 1943514"/>
              <a:gd name="connsiteX2" fmla="*/ 4524067 w 4799095"/>
              <a:gd name="connsiteY2" fmla="*/ 71054 h 1943514"/>
              <a:gd name="connsiteX3" fmla="*/ 4522480 w 4799095"/>
              <a:gd name="connsiteY3" fmla="*/ 1547019 h 1943514"/>
              <a:gd name="connsiteX4" fmla="*/ 4524067 w 4799095"/>
              <a:gd name="connsiteY4" fmla="*/ 1604261 h 1943514"/>
              <a:gd name="connsiteX5" fmla="*/ 4481998 w 4799095"/>
              <a:gd name="connsiteY5" fmla="*/ 1606550 h 1943514"/>
              <a:gd name="connsiteX6" fmla="*/ 374342 w 4799095"/>
              <a:gd name="connsiteY6" fmla="*/ 1604261 h 1943514"/>
              <a:gd name="connsiteX7" fmla="*/ 374342 w 4799095"/>
              <a:gd name="connsiteY7" fmla="*/ 1604495 h 1943514"/>
              <a:gd name="connsiteX8" fmla="*/ 372031 w 4799095"/>
              <a:gd name="connsiteY8" fmla="*/ 1604262 h 1943514"/>
              <a:gd name="connsiteX9" fmla="*/ 7555 w 4799095"/>
              <a:gd name="connsiteY9" fmla="*/ 1901319 h 1943514"/>
              <a:gd name="connsiteX10" fmla="*/ 3301 w 4799095"/>
              <a:gd name="connsiteY10" fmla="*/ 1943514 h 1943514"/>
              <a:gd name="connsiteX11" fmla="*/ 0 w 4799095"/>
              <a:gd name="connsiteY11" fmla="*/ 1935545 h 1943514"/>
              <a:gd name="connsiteX12" fmla="*/ 0 w 4799095"/>
              <a:gd name="connsiteY12" fmla="*/ 71054 h 1943514"/>
              <a:gd name="connsiteX13" fmla="*/ 71054 w 4799095"/>
              <a:gd name="connsiteY13" fmla="*/ 0 h 1943514"/>
              <a:gd name="connsiteX0" fmla="*/ 71054 w 4798479"/>
              <a:gd name="connsiteY0" fmla="*/ 0 h 1943514"/>
              <a:gd name="connsiteX1" fmla="*/ 4453013 w 4798479"/>
              <a:gd name="connsiteY1" fmla="*/ 0 h 1943514"/>
              <a:gd name="connsiteX2" fmla="*/ 4524067 w 4798479"/>
              <a:gd name="connsiteY2" fmla="*/ 71054 h 1943514"/>
              <a:gd name="connsiteX3" fmla="*/ 4522480 w 4798479"/>
              <a:gd name="connsiteY3" fmla="*/ 1547019 h 1943514"/>
              <a:gd name="connsiteX4" fmla="*/ 4481998 w 4798479"/>
              <a:gd name="connsiteY4" fmla="*/ 1606550 h 1943514"/>
              <a:gd name="connsiteX5" fmla="*/ 374342 w 4798479"/>
              <a:gd name="connsiteY5" fmla="*/ 1604261 h 1943514"/>
              <a:gd name="connsiteX6" fmla="*/ 374342 w 4798479"/>
              <a:gd name="connsiteY6" fmla="*/ 1604495 h 1943514"/>
              <a:gd name="connsiteX7" fmla="*/ 372031 w 4798479"/>
              <a:gd name="connsiteY7" fmla="*/ 1604262 h 1943514"/>
              <a:gd name="connsiteX8" fmla="*/ 7555 w 4798479"/>
              <a:gd name="connsiteY8" fmla="*/ 1901319 h 1943514"/>
              <a:gd name="connsiteX9" fmla="*/ 3301 w 4798479"/>
              <a:gd name="connsiteY9" fmla="*/ 1943514 h 1943514"/>
              <a:gd name="connsiteX10" fmla="*/ 0 w 4798479"/>
              <a:gd name="connsiteY10" fmla="*/ 1935545 h 1943514"/>
              <a:gd name="connsiteX11" fmla="*/ 0 w 4798479"/>
              <a:gd name="connsiteY11" fmla="*/ 71054 h 1943514"/>
              <a:gd name="connsiteX12" fmla="*/ 71054 w 4798479"/>
              <a:gd name="connsiteY12" fmla="*/ 0 h 1943514"/>
              <a:gd name="connsiteX0" fmla="*/ 71054 w 4801282"/>
              <a:gd name="connsiteY0" fmla="*/ 0 h 1943514"/>
              <a:gd name="connsiteX1" fmla="*/ 4453013 w 4801282"/>
              <a:gd name="connsiteY1" fmla="*/ 0 h 1943514"/>
              <a:gd name="connsiteX2" fmla="*/ 4524067 w 4801282"/>
              <a:gd name="connsiteY2" fmla="*/ 71054 h 1943514"/>
              <a:gd name="connsiteX3" fmla="*/ 4522480 w 4801282"/>
              <a:gd name="connsiteY3" fmla="*/ 1547019 h 1943514"/>
              <a:gd name="connsiteX4" fmla="*/ 4481998 w 4801282"/>
              <a:gd name="connsiteY4" fmla="*/ 1606550 h 1943514"/>
              <a:gd name="connsiteX5" fmla="*/ 374342 w 4801282"/>
              <a:gd name="connsiteY5" fmla="*/ 1604261 h 1943514"/>
              <a:gd name="connsiteX6" fmla="*/ 374342 w 4801282"/>
              <a:gd name="connsiteY6" fmla="*/ 1604495 h 1943514"/>
              <a:gd name="connsiteX7" fmla="*/ 372031 w 4801282"/>
              <a:gd name="connsiteY7" fmla="*/ 1604262 h 1943514"/>
              <a:gd name="connsiteX8" fmla="*/ 7555 w 4801282"/>
              <a:gd name="connsiteY8" fmla="*/ 1901319 h 1943514"/>
              <a:gd name="connsiteX9" fmla="*/ 3301 w 4801282"/>
              <a:gd name="connsiteY9" fmla="*/ 1943514 h 1943514"/>
              <a:gd name="connsiteX10" fmla="*/ 0 w 4801282"/>
              <a:gd name="connsiteY10" fmla="*/ 1935545 h 1943514"/>
              <a:gd name="connsiteX11" fmla="*/ 0 w 4801282"/>
              <a:gd name="connsiteY11" fmla="*/ 71054 h 1943514"/>
              <a:gd name="connsiteX12" fmla="*/ 71054 w 4801282"/>
              <a:gd name="connsiteY12" fmla="*/ 0 h 1943514"/>
              <a:gd name="connsiteX0" fmla="*/ 71054 w 4527104"/>
              <a:gd name="connsiteY0" fmla="*/ 0 h 1943514"/>
              <a:gd name="connsiteX1" fmla="*/ 4453013 w 4527104"/>
              <a:gd name="connsiteY1" fmla="*/ 0 h 1943514"/>
              <a:gd name="connsiteX2" fmla="*/ 4524067 w 4527104"/>
              <a:gd name="connsiteY2" fmla="*/ 71054 h 1943514"/>
              <a:gd name="connsiteX3" fmla="*/ 4522480 w 4527104"/>
              <a:gd name="connsiteY3" fmla="*/ 1547019 h 1943514"/>
              <a:gd name="connsiteX4" fmla="*/ 4481998 w 4527104"/>
              <a:gd name="connsiteY4" fmla="*/ 1606550 h 1943514"/>
              <a:gd name="connsiteX5" fmla="*/ 374342 w 4527104"/>
              <a:gd name="connsiteY5" fmla="*/ 1604261 h 1943514"/>
              <a:gd name="connsiteX6" fmla="*/ 374342 w 4527104"/>
              <a:gd name="connsiteY6" fmla="*/ 1604495 h 1943514"/>
              <a:gd name="connsiteX7" fmla="*/ 372031 w 4527104"/>
              <a:gd name="connsiteY7" fmla="*/ 1604262 h 1943514"/>
              <a:gd name="connsiteX8" fmla="*/ 7555 w 4527104"/>
              <a:gd name="connsiteY8" fmla="*/ 1901319 h 1943514"/>
              <a:gd name="connsiteX9" fmla="*/ 3301 w 4527104"/>
              <a:gd name="connsiteY9" fmla="*/ 1943514 h 1943514"/>
              <a:gd name="connsiteX10" fmla="*/ 0 w 4527104"/>
              <a:gd name="connsiteY10" fmla="*/ 1935545 h 1943514"/>
              <a:gd name="connsiteX11" fmla="*/ 0 w 4527104"/>
              <a:gd name="connsiteY11" fmla="*/ 71054 h 1943514"/>
              <a:gd name="connsiteX12" fmla="*/ 71054 w 4527104"/>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81998 w 4524067"/>
              <a:gd name="connsiteY4" fmla="*/ 1606550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81998 w 4524067"/>
              <a:gd name="connsiteY4" fmla="*/ 1606550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81998 w 4524067"/>
              <a:gd name="connsiteY4" fmla="*/ 1606550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16062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16062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16062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24067" h="1943514">
                <a:moveTo>
                  <a:pt x="71054" y="0"/>
                </a:moveTo>
                <a:lnTo>
                  <a:pt x="4453013" y="0"/>
                </a:lnTo>
                <a:cubicBezTo>
                  <a:pt x="4492255" y="0"/>
                  <a:pt x="4524067" y="31812"/>
                  <a:pt x="4524067" y="71054"/>
                </a:cubicBezTo>
                <a:cubicBezTo>
                  <a:pt x="4523538" y="552723"/>
                  <a:pt x="4522346" y="1479221"/>
                  <a:pt x="4522480" y="1516062"/>
                </a:cubicBezTo>
                <a:cubicBezTo>
                  <a:pt x="4522614" y="1552903"/>
                  <a:pt x="4525654" y="1606535"/>
                  <a:pt x="4458185" y="1608931"/>
                </a:cubicBezTo>
                <a:cubicBezTo>
                  <a:pt x="4390716" y="1611327"/>
                  <a:pt x="1735623" y="1605818"/>
                  <a:pt x="374342" y="1604261"/>
                </a:cubicBezTo>
                <a:lnTo>
                  <a:pt x="374342" y="1604495"/>
                </a:lnTo>
                <a:lnTo>
                  <a:pt x="372031" y="1604262"/>
                </a:lnTo>
                <a:cubicBezTo>
                  <a:pt x="192246" y="1604262"/>
                  <a:pt x="42246" y="1731789"/>
                  <a:pt x="7555" y="1901319"/>
                </a:cubicBezTo>
                <a:lnTo>
                  <a:pt x="3301" y="1943514"/>
                </a:lnTo>
                <a:lnTo>
                  <a:pt x="0" y="1935545"/>
                </a:lnTo>
                <a:lnTo>
                  <a:pt x="0" y="71054"/>
                </a:lnTo>
                <a:cubicBezTo>
                  <a:pt x="0" y="31812"/>
                  <a:pt x="31812" y="0"/>
                  <a:pt x="71054" y="0"/>
                </a:cubicBezTo>
                <a:close/>
              </a:path>
            </a:pathLst>
          </a:custGeom>
          <a:solidFill>
            <a:srgbClr val="2ECD91">
              <a:alpha val="85000"/>
            </a:srgbClr>
          </a:solidFill>
        </p:spPr>
        <p:txBody>
          <a:bodyPr anchor="t"/>
          <a:lstStyle>
            <a:lvl1pPr marL="0" indent="0" algn="l" defTabSz="914400" rtl="0" eaLnBrk="1" latinLnBrk="0" hangingPunct="1">
              <a:lnSpc>
                <a:spcPct val="120000"/>
              </a:lnSpc>
              <a:spcBef>
                <a:spcPts val="0"/>
              </a:spcBef>
              <a:spcAft>
                <a:spcPts val="0"/>
              </a:spcAft>
              <a:buClr>
                <a:schemeClr val="accent1"/>
              </a:buClr>
              <a:buFontTx/>
              <a:buNone/>
              <a:defRPr sz="1800" b="1" kern="1200">
                <a:solidFill>
                  <a:schemeClr val="tx2"/>
                </a:solidFill>
                <a:latin typeface="+mn-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algn="ctr"/>
            <a:r>
              <a:rPr lang="nl-NL" sz="3600" dirty="0">
                <a:solidFill>
                  <a:schemeClr val="bg1"/>
                </a:solidFill>
                <a:latin typeface="Calibri" panose="020F0502020204030204" pitchFamily="34" charset="0"/>
                <a:cs typeface="Calibri" panose="020F0502020204030204" pitchFamily="34" charset="0"/>
              </a:rPr>
              <a:t>Kosten en dekking warmteproject</a:t>
            </a:r>
          </a:p>
          <a:p>
            <a:pPr algn="ctr"/>
            <a:endParaRPr lang="nl-NL" sz="300" dirty="0">
              <a:solidFill>
                <a:schemeClr val="bg1"/>
              </a:solidFill>
              <a:latin typeface="Calibri" panose="020F0502020204030204" pitchFamily="34" charset="0"/>
              <a:cs typeface="Calibri" panose="020F0502020204030204" pitchFamily="34" charset="0"/>
            </a:endParaRPr>
          </a:p>
          <a:p>
            <a:pPr algn="ctr"/>
            <a:endParaRPr lang="nl-NL" b="0" dirty="0">
              <a:solidFill>
                <a:schemeClr val="bg1"/>
              </a:solidFill>
              <a:latin typeface="Calibri" panose="020F0502020204030204" pitchFamily="34" charset="0"/>
              <a:cs typeface="Calibri" panose="020F0502020204030204" pitchFamily="34" charset="0"/>
            </a:endParaRPr>
          </a:p>
        </p:txBody>
      </p:sp>
      <p:sp>
        <p:nvSpPr>
          <p:cNvPr id="21" name="Tijdelijke aanduiding voor dianummer 2">
            <a:extLst>
              <a:ext uri="{FF2B5EF4-FFF2-40B4-BE49-F238E27FC236}">
                <a16:creationId xmlns:a16="http://schemas.microsoft.com/office/drawing/2014/main" id="{037F62C7-AC94-4BCD-B00C-A3FF5A43383A}"/>
              </a:ext>
            </a:extLst>
          </p:cNvPr>
          <p:cNvSpPr>
            <a:spLocks noGrp="1"/>
          </p:cNvSpPr>
          <p:nvPr>
            <p:ph type="sldNum" sz="quarter" idx="12"/>
          </p:nvPr>
        </p:nvSpPr>
        <p:spPr>
          <a:xfrm>
            <a:off x="923588" y="6264671"/>
            <a:ext cx="224608" cy="23023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12CCA-9C09-4585-9D9C-896A24A07DF1}" type="slidenum">
              <a:rPr kumimoji="0" lang="nl-NL"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 name="Afgeronde rechthoek 15">
            <a:extLst>
              <a:ext uri="{FF2B5EF4-FFF2-40B4-BE49-F238E27FC236}">
                <a16:creationId xmlns:a16="http://schemas.microsoft.com/office/drawing/2014/main" id="{DC54B5BA-E31D-4906-8F24-6DA2E8308381}"/>
              </a:ext>
            </a:extLst>
          </p:cNvPr>
          <p:cNvSpPr/>
          <p:nvPr/>
        </p:nvSpPr>
        <p:spPr>
          <a:xfrm rot="5400000">
            <a:off x="1866946" y="2268020"/>
            <a:ext cx="1074599" cy="2285296"/>
          </a:xfrm>
          <a:prstGeom prst="roundRect">
            <a:avLst>
              <a:gd name="adj" fmla="val 10676"/>
            </a:avLst>
          </a:prstGeom>
          <a:solidFill>
            <a:schemeClr val="accent2">
              <a:alpha val="67843"/>
            </a:schemeClr>
          </a:solidFill>
        </p:spPr>
        <p:txBody>
          <a:bodyPr vert="vert270" wrap="square">
            <a:spAutoFit/>
          </a:bodyPr>
          <a:lstStyle/>
          <a:p>
            <a:pPr algn="ctr"/>
            <a:r>
              <a:rPr lang="nl-NL" b="1" dirty="0">
                <a:latin typeface="Calibri" panose="020F0502020204030204" pitchFamily="34" charset="0"/>
                <a:cs typeface="Calibri" panose="020F0502020204030204" pitchFamily="34" charset="0"/>
              </a:rPr>
              <a:t>Energie-inkoop warmte, elektriciteit en gas</a:t>
            </a:r>
          </a:p>
        </p:txBody>
      </p:sp>
      <p:sp>
        <p:nvSpPr>
          <p:cNvPr id="11" name="Afgeronde rechthoek 15">
            <a:extLst>
              <a:ext uri="{FF2B5EF4-FFF2-40B4-BE49-F238E27FC236}">
                <a16:creationId xmlns:a16="http://schemas.microsoft.com/office/drawing/2014/main" id="{E7B4DA7E-2899-41C4-9963-5590D2A502A7}"/>
              </a:ext>
            </a:extLst>
          </p:cNvPr>
          <p:cNvSpPr/>
          <p:nvPr/>
        </p:nvSpPr>
        <p:spPr>
          <a:xfrm rot="5400000">
            <a:off x="2013482" y="1329753"/>
            <a:ext cx="781526" cy="2285296"/>
          </a:xfrm>
          <a:prstGeom prst="roundRect">
            <a:avLst>
              <a:gd name="adj" fmla="val 10676"/>
            </a:avLst>
          </a:prstGeom>
          <a:solidFill>
            <a:schemeClr val="accent3">
              <a:alpha val="67843"/>
            </a:schemeClr>
          </a:solidFill>
        </p:spPr>
        <p:txBody>
          <a:bodyPr vert="vert270" wrap="square">
            <a:spAutoFit/>
          </a:bodyPr>
          <a:lstStyle/>
          <a:p>
            <a:pPr algn="ctr"/>
            <a:r>
              <a:rPr lang="nl-NL" b="1" dirty="0">
                <a:latin typeface="Calibri" panose="020F0502020204030204" pitchFamily="34" charset="0"/>
                <a:cs typeface="Calibri" panose="020F0502020204030204" pitchFamily="34" charset="0"/>
              </a:rPr>
              <a:t>Onderhoud en storingen</a:t>
            </a:r>
          </a:p>
        </p:txBody>
      </p:sp>
      <p:sp>
        <p:nvSpPr>
          <p:cNvPr id="12" name="Afgeronde rechthoek 15">
            <a:extLst>
              <a:ext uri="{FF2B5EF4-FFF2-40B4-BE49-F238E27FC236}">
                <a16:creationId xmlns:a16="http://schemas.microsoft.com/office/drawing/2014/main" id="{C2C71FA7-3186-4D0C-88A6-B978ACA8A350}"/>
              </a:ext>
            </a:extLst>
          </p:cNvPr>
          <p:cNvSpPr/>
          <p:nvPr/>
        </p:nvSpPr>
        <p:spPr>
          <a:xfrm rot="5400000">
            <a:off x="2160018" y="689124"/>
            <a:ext cx="488454" cy="2285296"/>
          </a:xfrm>
          <a:prstGeom prst="roundRect">
            <a:avLst>
              <a:gd name="adj" fmla="val 10676"/>
            </a:avLst>
          </a:prstGeom>
          <a:solidFill>
            <a:schemeClr val="accent1">
              <a:alpha val="67843"/>
            </a:schemeClr>
          </a:solidFill>
        </p:spPr>
        <p:txBody>
          <a:bodyPr vert="vert270" wrap="square">
            <a:spAutoFit/>
          </a:bodyPr>
          <a:lstStyle/>
          <a:p>
            <a:pPr algn="ctr"/>
            <a:r>
              <a:rPr lang="nl-NL" b="1" dirty="0">
                <a:latin typeface="Calibri" panose="020F0502020204030204" pitchFamily="34" charset="0"/>
                <a:cs typeface="Calibri" panose="020F0502020204030204" pitchFamily="34" charset="0"/>
              </a:rPr>
              <a:t>Service/Facturering</a:t>
            </a:r>
          </a:p>
        </p:txBody>
      </p:sp>
      <p:sp>
        <p:nvSpPr>
          <p:cNvPr id="27" name="Afgeronde rechthoek 15">
            <a:extLst>
              <a:ext uri="{FF2B5EF4-FFF2-40B4-BE49-F238E27FC236}">
                <a16:creationId xmlns:a16="http://schemas.microsoft.com/office/drawing/2014/main" id="{8B98BE9C-09AA-4D82-BC05-9874E16BC672}"/>
              </a:ext>
            </a:extLst>
          </p:cNvPr>
          <p:cNvSpPr/>
          <p:nvPr/>
        </p:nvSpPr>
        <p:spPr>
          <a:xfrm rot="5400000">
            <a:off x="2160018" y="211053"/>
            <a:ext cx="488454" cy="2285296"/>
          </a:xfrm>
          <a:prstGeom prst="roundRect">
            <a:avLst>
              <a:gd name="adj" fmla="val 10676"/>
            </a:avLst>
          </a:prstGeom>
        </p:spPr>
        <p:style>
          <a:lnRef idx="1">
            <a:schemeClr val="accent4"/>
          </a:lnRef>
          <a:fillRef idx="2">
            <a:schemeClr val="accent4"/>
          </a:fillRef>
          <a:effectRef idx="1">
            <a:schemeClr val="accent4"/>
          </a:effectRef>
          <a:fontRef idx="minor">
            <a:schemeClr val="dk1"/>
          </a:fontRef>
        </p:style>
        <p:txBody>
          <a:bodyPr vert="vert270" wrap="square">
            <a:spAutoFit/>
          </a:bodyPr>
          <a:lstStyle/>
          <a:p>
            <a:pPr algn="ctr"/>
            <a:r>
              <a:rPr lang="nl-NL" b="1" dirty="0">
                <a:latin typeface="Calibri" panose="020F0502020204030204" pitchFamily="34" charset="0"/>
                <a:cs typeface="Calibri" panose="020F0502020204030204" pitchFamily="34" charset="0"/>
              </a:rPr>
              <a:t>Winst &amp; risico</a:t>
            </a:r>
          </a:p>
        </p:txBody>
      </p:sp>
      <p:sp>
        <p:nvSpPr>
          <p:cNvPr id="31" name="Rechthoek 30">
            <a:extLst>
              <a:ext uri="{FF2B5EF4-FFF2-40B4-BE49-F238E27FC236}">
                <a16:creationId xmlns:a16="http://schemas.microsoft.com/office/drawing/2014/main" id="{E7BDF51C-513A-4447-B192-EE827F1648CD}"/>
              </a:ext>
            </a:extLst>
          </p:cNvPr>
          <p:cNvSpPr/>
          <p:nvPr/>
        </p:nvSpPr>
        <p:spPr>
          <a:xfrm>
            <a:off x="3711589" y="6142935"/>
            <a:ext cx="1461038" cy="646331"/>
          </a:xfrm>
          <a:prstGeom prst="rect">
            <a:avLst/>
          </a:prstGeom>
        </p:spPr>
        <p:txBody>
          <a:bodyPr wrap="square">
            <a:spAutoFit/>
          </a:bodyPr>
          <a:lstStyle/>
          <a:p>
            <a:pPr lvl="0" algn="ctr" fontAlgn="ctr">
              <a:defRPr/>
            </a:pPr>
            <a:r>
              <a:rPr lang="nl-NL" b="1" dirty="0">
                <a:solidFill>
                  <a:prstClr val="black"/>
                </a:solidFill>
                <a:latin typeface="Calibri" panose="020F0502020204030204" pitchFamily="34" charset="0"/>
                <a:cs typeface="Calibri" panose="020F0502020204030204" pitchFamily="34" charset="0"/>
              </a:rPr>
              <a:t>Kosten klant bij warmte</a:t>
            </a:r>
            <a:endParaRPr lang="nl-NL" b="1" dirty="0">
              <a:latin typeface="Calibri" panose="020F0502020204030204" pitchFamily="34" charset="0"/>
              <a:cs typeface="Calibri" panose="020F0502020204030204" pitchFamily="34" charset="0"/>
            </a:endParaRPr>
          </a:p>
        </p:txBody>
      </p:sp>
      <p:sp>
        <p:nvSpPr>
          <p:cNvPr id="32" name="Afgeronde rechthoek 15">
            <a:extLst>
              <a:ext uri="{FF2B5EF4-FFF2-40B4-BE49-F238E27FC236}">
                <a16:creationId xmlns:a16="http://schemas.microsoft.com/office/drawing/2014/main" id="{3E76AB0A-2549-4A60-B684-41AC520817A5}"/>
              </a:ext>
            </a:extLst>
          </p:cNvPr>
          <p:cNvSpPr/>
          <p:nvPr/>
        </p:nvSpPr>
        <p:spPr>
          <a:xfrm rot="5400000">
            <a:off x="4307319" y="3492633"/>
            <a:ext cx="1563053" cy="2285296"/>
          </a:xfrm>
          <a:prstGeom prst="roundRect">
            <a:avLst>
              <a:gd name="adj" fmla="val 10676"/>
            </a:avLst>
          </a:prstGeom>
          <a:solidFill>
            <a:schemeClr val="accent6">
              <a:alpha val="67843"/>
            </a:schemeClr>
          </a:solidFill>
        </p:spPr>
        <p:txBody>
          <a:bodyPr vert="vert270" wrap="square">
            <a:spAutoFit/>
          </a:bodyPr>
          <a:lstStyle/>
          <a:p>
            <a:pPr algn="ctr"/>
            <a:endParaRPr lang="nl-NL" sz="1200" b="1" dirty="0">
              <a:latin typeface="Calibri" panose="020F0502020204030204" pitchFamily="34" charset="0"/>
              <a:cs typeface="Calibri" panose="020F0502020204030204" pitchFamily="34" charset="0"/>
            </a:endParaRPr>
          </a:p>
          <a:p>
            <a:pPr algn="ctr"/>
            <a:endParaRPr lang="nl-NL" b="1" dirty="0">
              <a:latin typeface="Calibri" panose="020F0502020204030204" pitchFamily="34" charset="0"/>
              <a:cs typeface="Calibri" panose="020F0502020204030204" pitchFamily="34" charset="0"/>
            </a:endParaRPr>
          </a:p>
          <a:p>
            <a:pPr algn="ctr"/>
            <a:r>
              <a:rPr lang="nl-NL" b="1" dirty="0">
                <a:latin typeface="Calibri" panose="020F0502020204030204" pitchFamily="34" charset="0"/>
                <a:cs typeface="Calibri" panose="020F0502020204030204" pitchFamily="34" charset="0"/>
              </a:rPr>
              <a:t>Vastrecht warmte</a:t>
            </a:r>
          </a:p>
          <a:p>
            <a:pPr algn="ctr"/>
            <a:endParaRPr lang="nl-NL" b="1" dirty="0">
              <a:latin typeface="Calibri" panose="020F0502020204030204" pitchFamily="34" charset="0"/>
              <a:cs typeface="Calibri" panose="020F0502020204030204" pitchFamily="34" charset="0"/>
            </a:endParaRPr>
          </a:p>
          <a:p>
            <a:pPr algn="ctr"/>
            <a:endParaRPr lang="nl-NL" b="1" dirty="0">
              <a:latin typeface="Calibri" panose="020F0502020204030204" pitchFamily="34" charset="0"/>
              <a:cs typeface="Calibri" panose="020F0502020204030204" pitchFamily="34" charset="0"/>
            </a:endParaRPr>
          </a:p>
        </p:txBody>
      </p:sp>
      <p:sp>
        <p:nvSpPr>
          <p:cNvPr id="33" name="Afgeronde rechthoek 15">
            <a:extLst>
              <a:ext uri="{FF2B5EF4-FFF2-40B4-BE49-F238E27FC236}">
                <a16:creationId xmlns:a16="http://schemas.microsoft.com/office/drawing/2014/main" id="{E52D1034-D42F-43F0-82B5-55B9E72BAE85}"/>
              </a:ext>
            </a:extLst>
          </p:cNvPr>
          <p:cNvSpPr/>
          <p:nvPr/>
        </p:nvSpPr>
        <p:spPr>
          <a:xfrm rot="5400000">
            <a:off x="4698085" y="4653956"/>
            <a:ext cx="781526" cy="2285296"/>
          </a:xfrm>
          <a:prstGeom prst="roundRect">
            <a:avLst>
              <a:gd name="adj" fmla="val 10676"/>
            </a:avLst>
          </a:prstGeom>
          <a:solidFill>
            <a:srgbClr val="002060">
              <a:alpha val="67843"/>
            </a:srgbClr>
          </a:solidFill>
        </p:spPr>
        <p:txBody>
          <a:bodyPr vert="vert270" wrap="square">
            <a:spAutoFit/>
          </a:bodyPr>
          <a:lstStyle/>
          <a:p>
            <a:pPr algn="ctr"/>
            <a:r>
              <a:rPr lang="nl-NL" b="1" dirty="0">
                <a:solidFill>
                  <a:schemeClr val="bg1"/>
                </a:solidFill>
                <a:latin typeface="Calibri" panose="020F0502020204030204" pitchFamily="34" charset="0"/>
                <a:cs typeface="Calibri" panose="020F0502020204030204" pitchFamily="34" charset="0"/>
              </a:rPr>
              <a:t>Huur </a:t>
            </a:r>
            <a:r>
              <a:rPr lang="nl-NL" b="1" dirty="0" err="1">
                <a:solidFill>
                  <a:schemeClr val="bg1"/>
                </a:solidFill>
                <a:latin typeface="Calibri" panose="020F0502020204030204" pitchFamily="34" charset="0"/>
                <a:cs typeface="Calibri" panose="020F0502020204030204" pitchFamily="34" charset="0"/>
              </a:rPr>
              <a:t>afleverset</a:t>
            </a:r>
            <a:endParaRPr lang="nl-NL" b="1" dirty="0">
              <a:solidFill>
                <a:schemeClr val="bg1"/>
              </a:solidFill>
              <a:latin typeface="Calibri" panose="020F0502020204030204" pitchFamily="34" charset="0"/>
              <a:cs typeface="Calibri" panose="020F0502020204030204" pitchFamily="34" charset="0"/>
            </a:endParaRPr>
          </a:p>
          <a:p>
            <a:pPr algn="ctr"/>
            <a:endParaRPr lang="nl-NL" b="1" dirty="0">
              <a:solidFill>
                <a:schemeClr val="bg1"/>
              </a:solidFill>
              <a:latin typeface="Calibri" panose="020F0502020204030204" pitchFamily="34" charset="0"/>
              <a:cs typeface="Calibri" panose="020F0502020204030204" pitchFamily="34" charset="0"/>
            </a:endParaRPr>
          </a:p>
        </p:txBody>
      </p:sp>
      <p:sp>
        <p:nvSpPr>
          <p:cNvPr id="34" name="Afgeronde rechthoek 15">
            <a:extLst>
              <a:ext uri="{FF2B5EF4-FFF2-40B4-BE49-F238E27FC236}">
                <a16:creationId xmlns:a16="http://schemas.microsoft.com/office/drawing/2014/main" id="{5EFE0B8E-FD16-47F6-BB42-1E098DA858F6}"/>
              </a:ext>
            </a:extLst>
          </p:cNvPr>
          <p:cNvSpPr/>
          <p:nvPr/>
        </p:nvSpPr>
        <p:spPr>
          <a:xfrm rot="5400000">
            <a:off x="3708437" y="1314469"/>
            <a:ext cx="2760821" cy="2285296"/>
          </a:xfrm>
          <a:prstGeom prst="roundRect">
            <a:avLst>
              <a:gd name="adj" fmla="val 4375"/>
            </a:avLst>
          </a:prstGeom>
          <a:solidFill>
            <a:schemeClr val="accent4">
              <a:lumMod val="60000"/>
              <a:lumOff val="40000"/>
              <a:alpha val="67843"/>
            </a:schemeClr>
          </a:solidFill>
        </p:spPr>
        <p:txBody>
          <a:bodyPr vert="vert270" wrap="square">
            <a:spAutoFit/>
          </a:bodyPr>
          <a:lstStyle/>
          <a:p>
            <a:pPr algn="ctr"/>
            <a:endParaRPr lang="nl-NL" b="1" dirty="0">
              <a:latin typeface="Calibri" panose="020F0502020204030204" pitchFamily="34" charset="0"/>
              <a:cs typeface="Calibri" panose="020F0502020204030204" pitchFamily="34" charset="0"/>
            </a:endParaRPr>
          </a:p>
          <a:p>
            <a:pPr algn="ctr"/>
            <a:endParaRPr lang="nl-NL" b="1" dirty="0">
              <a:latin typeface="Calibri" panose="020F0502020204030204" pitchFamily="34" charset="0"/>
              <a:cs typeface="Calibri" panose="020F0502020204030204" pitchFamily="34" charset="0"/>
            </a:endParaRPr>
          </a:p>
          <a:p>
            <a:pPr algn="ctr"/>
            <a:endParaRPr lang="nl-NL" b="1" dirty="0">
              <a:latin typeface="Calibri" panose="020F0502020204030204" pitchFamily="34" charset="0"/>
              <a:cs typeface="Calibri" panose="020F0502020204030204" pitchFamily="34" charset="0"/>
            </a:endParaRPr>
          </a:p>
          <a:p>
            <a:pPr algn="ctr"/>
            <a:r>
              <a:rPr lang="nl-NL" b="1" dirty="0">
                <a:latin typeface="Calibri" panose="020F0502020204030204" pitchFamily="34" charset="0"/>
                <a:cs typeface="Calibri" panose="020F0502020204030204" pitchFamily="34" charset="0"/>
              </a:rPr>
              <a:t>Warmte levering</a:t>
            </a:r>
          </a:p>
          <a:p>
            <a:pPr algn="ctr"/>
            <a:endParaRPr lang="nl-NL" b="1" dirty="0">
              <a:latin typeface="Calibri" panose="020F0502020204030204" pitchFamily="34" charset="0"/>
              <a:cs typeface="Calibri" panose="020F0502020204030204" pitchFamily="34" charset="0"/>
            </a:endParaRPr>
          </a:p>
          <a:p>
            <a:pPr algn="ctr"/>
            <a:endParaRPr lang="nl-NL" b="1" dirty="0">
              <a:latin typeface="Calibri" panose="020F0502020204030204" pitchFamily="34" charset="0"/>
              <a:cs typeface="Calibri" panose="020F0502020204030204" pitchFamily="34" charset="0"/>
            </a:endParaRPr>
          </a:p>
          <a:p>
            <a:pPr algn="ctr"/>
            <a:endParaRPr lang="nl-NL" sz="700" b="1" dirty="0">
              <a:latin typeface="Calibri" panose="020F0502020204030204" pitchFamily="34" charset="0"/>
              <a:cs typeface="Calibri" panose="020F0502020204030204" pitchFamily="34" charset="0"/>
            </a:endParaRPr>
          </a:p>
          <a:p>
            <a:pPr algn="ctr"/>
            <a:endParaRPr lang="nl-NL" sz="700" b="1" dirty="0">
              <a:latin typeface="Calibri" panose="020F0502020204030204" pitchFamily="34" charset="0"/>
              <a:cs typeface="Calibri" panose="020F0502020204030204" pitchFamily="34" charset="0"/>
            </a:endParaRPr>
          </a:p>
          <a:p>
            <a:pPr algn="ctr"/>
            <a:endParaRPr lang="nl-NL" sz="700" b="1" dirty="0">
              <a:latin typeface="Calibri" panose="020F0502020204030204" pitchFamily="34" charset="0"/>
              <a:cs typeface="Calibri" panose="020F0502020204030204" pitchFamily="34" charset="0"/>
            </a:endParaRPr>
          </a:p>
          <a:p>
            <a:pPr algn="ctr"/>
            <a:endParaRPr lang="nl-NL" sz="700" b="1" dirty="0">
              <a:latin typeface="Calibri" panose="020F0502020204030204" pitchFamily="34" charset="0"/>
              <a:cs typeface="Calibri" panose="020F0502020204030204" pitchFamily="34" charset="0"/>
            </a:endParaRPr>
          </a:p>
          <a:p>
            <a:pPr algn="ctr"/>
            <a:endParaRPr lang="nl-NL" sz="700" b="1" dirty="0">
              <a:latin typeface="Calibri" panose="020F0502020204030204" pitchFamily="34" charset="0"/>
              <a:cs typeface="Calibri" panose="020F0502020204030204" pitchFamily="34" charset="0"/>
            </a:endParaRPr>
          </a:p>
          <a:p>
            <a:pPr algn="ctr"/>
            <a:endParaRPr lang="nl-NL" sz="700" b="1" dirty="0">
              <a:latin typeface="Calibri" panose="020F0502020204030204" pitchFamily="34" charset="0"/>
              <a:cs typeface="Calibri" panose="020F0502020204030204" pitchFamily="34" charset="0"/>
            </a:endParaRPr>
          </a:p>
          <a:p>
            <a:pPr algn="ctr"/>
            <a:endParaRPr lang="nl-NL" sz="700" b="1" dirty="0">
              <a:latin typeface="Calibri" panose="020F0502020204030204" pitchFamily="34" charset="0"/>
              <a:cs typeface="Calibri" panose="020F0502020204030204" pitchFamily="34" charset="0"/>
            </a:endParaRPr>
          </a:p>
          <a:p>
            <a:pPr algn="ctr"/>
            <a:endParaRPr lang="nl-NL" sz="700" b="1" dirty="0">
              <a:latin typeface="Calibri" panose="020F0502020204030204" pitchFamily="34" charset="0"/>
              <a:cs typeface="Calibri" panose="020F0502020204030204" pitchFamily="34" charset="0"/>
            </a:endParaRPr>
          </a:p>
        </p:txBody>
      </p:sp>
      <p:sp>
        <p:nvSpPr>
          <p:cNvPr id="38" name="Rechthoek 37">
            <a:extLst>
              <a:ext uri="{FF2B5EF4-FFF2-40B4-BE49-F238E27FC236}">
                <a16:creationId xmlns:a16="http://schemas.microsoft.com/office/drawing/2014/main" id="{E5AD606A-7529-409A-B383-A53A6E413FCA}"/>
              </a:ext>
            </a:extLst>
          </p:cNvPr>
          <p:cNvSpPr/>
          <p:nvPr/>
        </p:nvSpPr>
        <p:spPr>
          <a:xfrm>
            <a:off x="4898345" y="6153902"/>
            <a:ext cx="1930530" cy="646331"/>
          </a:xfrm>
          <a:prstGeom prst="rect">
            <a:avLst/>
          </a:prstGeom>
        </p:spPr>
        <p:txBody>
          <a:bodyPr wrap="square">
            <a:spAutoFit/>
          </a:bodyPr>
          <a:lstStyle/>
          <a:p>
            <a:pPr lvl="0" algn="ctr" fontAlgn="ctr">
              <a:defRPr/>
            </a:pPr>
            <a:r>
              <a:rPr lang="nl-NL" b="1" dirty="0">
                <a:solidFill>
                  <a:prstClr val="black"/>
                </a:solidFill>
                <a:latin typeface="Calibri" panose="020F0502020204030204" pitchFamily="34" charset="0"/>
                <a:cs typeface="Calibri" panose="020F0502020204030204" pitchFamily="34" charset="0"/>
              </a:rPr>
              <a:t>Opbrengsten warmtebedrijf</a:t>
            </a:r>
            <a:endParaRPr lang="nl-NL" b="1" dirty="0">
              <a:latin typeface="Calibri" panose="020F0502020204030204" pitchFamily="34" charset="0"/>
              <a:cs typeface="Calibri" panose="020F0502020204030204" pitchFamily="34" charset="0"/>
            </a:endParaRPr>
          </a:p>
        </p:txBody>
      </p:sp>
      <p:sp>
        <p:nvSpPr>
          <p:cNvPr id="4" name="Pijl: links/rechts 3">
            <a:extLst>
              <a:ext uri="{FF2B5EF4-FFF2-40B4-BE49-F238E27FC236}">
                <a16:creationId xmlns:a16="http://schemas.microsoft.com/office/drawing/2014/main" id="{711DBBC6-91FD-4D45-8453-44CEB4FC9680}"/>
              </a:ext>
            </a:extLst>
          </p:cNvPr>
          <p:cNvSpPr/>
          <p:nvPr/>
        </p:nvSpPr>
        <p:spPr>
          <a:xfrm rot="20046684">
            <a:off x="3196714" y="3243982"/>
            <a:ext cx="1226062" cy="554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6969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xit"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3"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1+#ppt_w/2"/>
                                          </p:val>
                                        </p:tav>
                                        <p:tav tm="100000">
                                          <p:val>
                                            <p:strVal val="#ppt_x"/>
                                          </p:val>
                                        </p:tav>
                                      </p:tavLst>
                                    </p:anim>
                                    <p:anim calcmode="lin" valueType="num">
                                      <p:cBhvr additive="base">
                                        <p:cTn id="5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10" grpId="0" animBg="1"/>
      <p:bldP spid="11" grpId="0" animBg="1"/>
      <p:bldP spid="12" grpId="0" animBg="1"/>
      <p:bldP spid="27" grpId="0" animBg="1"/>
      <p:bldP spid="31" grpId="0"/>
      <p:bldP spid="31" grpId="1"/>
      <p:bldP spid="32" grpId="0" animBg="1"/>
      <p:bldP spid="33" grpId="0" animBg="1"/>
      <p:bldP spid="34" grpId="0" animBg="1"/>
      <p:bldP spid="38"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fgeronde rechthoek 15">
            <a:extLst>
              <a:ext uri="{FF2B5EF4-FFF2-40B4-BE49-F238E27FC236}">
                <a16:creationId xmlns:a16="http://schemas.microsoft.com/office/drawing/2014/main" id="{97DA45A6-B6E6-46BF-B23D-764F8B284128}"/>
              </a:ext>
            </a:extLst>
          </p:cNvPr>
          <p:cNvSpPr/>
          <p:nvPr/>
        </p:nvSpPr>
        <p:spPr>
          <a:xfrm rot="5400000">
            <a:off x="1280802" y="3918997"/>
            <a:ext cx="2246888" cy="2285296"/>
          </a:xfrm>
          <a:prstGeom prst="roundRect">
            <a:avLst>
              <a:gd name="adj" fmla="val 10676"/>
            </a:avLst>
          </a:prstGeom>
          <a:solidFill>
            <a:srgbClr val="002060">
              <a:alpha val="67843"/>
            </a:srgbClr>
          </a:solidFill>
        </p:spPr>
        <p:txBody>
          <a:bodyPr vert="vert270" wrap="square">
            <a:spAutoFit/>
          </a:bodyPr>
          <a:lstStyle/>
          <a:p>
            <a:pPr algn="ctr"/>
            <a:endParaRPr lang="nl-NL" b="1" dirty="0">
              <a:solidFill>
                <a:schemeClr val="bg1"/>
              </a:solidFill>
              <a:latin typeface="Calibri" panose="020F0502020204030204" pitchFamily="34" charset="0"/>
              <a:cs typeface="Calibri" panose="020F0502020204030204" pitchFamily="34" charset="0"/>
            </a:endParaRPr>
          </a:p>
          <a:p>
            <a:pPr algn="ctr"/>
            <a:r>
              <a:rPr lang="nl-NL" b="1" dirty="0">
                <a:solidFill>
                  <a:schemeClr val="bg1"/>
                </a:solidFill>
                <a:latin typeface="Calibri" panose="020F0502020204030204" pitchFamily="34" charset="0"/>
                <a:cs typeface="Calibri" panose="020F0502020204030204" pitchFamily="34" charset="0"/>
              </a:rPr>
              <a:t>Financiering</a:t>
            </a:r>
          </a:p>
          <a:p>
            <a:pPr algn="ctr"/>
            <a:r>
              <a:rPr lang="nl-NL" b="1" dirty="0">
                <a:solidFill>
                  <a:schemeClr val="bg1"/>
                </a:solidFill>
                <a:latin typeface="Calibri" panose="020F0502020204030204" pitchFamily="34" charset="0"/>
                <a:cs typeface="Calibri" panose="020F0502020204030204" pitchFamily="34" charset="0"/>
              </a:rPr>
              <a:t>Aanleg, opwek,</a:t>
            </a:r>
          </a:p>
          <a:p>
            <a:pPr algn="ctr"/>
            <a:r>
              <a:rPr lang="nl-NL" b="1" dirty="0">
                <a:solidFill>
                  <a:schemeClr val="bg1"/>
                </a:solidFill>
                <a:latin typeface="Calibri" panose="020F0502020204030204" pitchFamily="34" charset="0"/>
                <a:cs typeface="Calibri" panose="020F0502020204030204" pitchFamily="34" charset="0"/>
              </a:rPr>
              <a:t>aansluitingen</a:t>
            </a:r>
          </a:p>
          <a:p>
            <a:pPr algn="ctr"/>
            <a:endParaRPr lang="nl-NL" b="1" dirty="0">
              <a:solidFill>
                <a:schemeClr val="bg1"/>
              </a:solidFill>
              <a:latin typeface="Calibri" panose="020F0502020204030204" pitchFamily="34" charset="0"/>
              <a:cs typeface="Calibri" panose="020F0502020204030204" pitchFamily="34" charset="0"/>
            </a:endParaRPr>
          </a:p>
          <a:p>
            <a:pPr algn="ctr"/>
            <a:endParaRPr lang="nl-NL" b="1" dirty="0">
              <a:solidFill>
                <a:schemeClr val="bg1"/>
              </a:solidFill>
              <a:latin typeface="Calibri" panose="020F0502020204030204" pitchFamily="34" charset="0"/>
              <a:cs typeface="Calibri" panose="020F0502020204030204" pitchFamily="34" charset="0"/>
            </a:endParaRPr>
          </a:p>
          <a:p>
            <a:pPr algn="ctr"/>
            <a:endParaRPr lang="nl-NL" b="1" dirty="0">
              <a:solidFill>
                <a:schemeClr val="bg1"/>
              </a:solidFill>
              <a:latin typeface="Calibri" panose="020F0502020204030204" pitchFamily="34" charset="0"/>
              <a:cs typeface="Calibri" panose="020F0502020204030204" pitchFamily="34" charset="0"/>
            </a:endParaRPr>
          </a:p>
        </p:txBody>
      </p:sp>
      <p:sp>
        <p:nvSpPr>
          <p:cNvPr id="2" name="Rechthoek 1">
            <a:extLst>
              <a:ext uri="{FF2B5EF4-FFF2-40B4-BE49-F238E27FC236}">
                <a16:creationId xmlns:a16="http://schemas.microsoft.com/office/drawing/2014/main" id="{77009E7B-49D5-4A7F-A283-4C330D7FD0F3}"/>
              </a:ext>
            </a:extLst>
          </p:cNvPr>
          <p:cNvSpPr/>
          <p:nvPr/>
        </p:nvSpPr>
        <p:spPr>
          <a:xfrm>
            <a:off x="1312891" y="6104394"/>
            <a:ext cx="2182708" cy="646331"/>
          </a:xfrm>
          <a:prstGeom prst="rect">
            <a:avLst/>
          </a:prstGeom>
        </p:spPr>
        <p:txBody>
          <a:bodyPr wrap="square">
            <a:spAutoFit/>
          </a:bodyPr>
          <a:lstStyle/>
          <a:p>
            <a:pPr lvl="0" algn="ctr" fontAlgn="ctr">
              <a:defRPr/>
            </a:pPr>
            <a:r>
              <a:rPr lang="nl-NL" b="1" dirty="0">
                <a:solidFill>
                  <a:prstClr val="black"/>
                </a:solidFill>
                <a:latin typeface="Calibri" panose="020F0502020204030204" pitchFamily="34" charset="0"/>
                <a:cs typeface="Calibri" panose="020F0502020204030204" pitchFamily="34" charset="0"/>
              </a:rPr>
              <a:t>Kosten warmtebedrijf</a:t>
            </a:r>
            <a:endParaRPr lang="nl-NL" b="1" dirty="0">
              <a:latin typeface="Calibri" panose="020F0502020204030204" pitchFamily="34" charset="0"/>
              <a:cs typeface="Calibri" panose="020F0502020204030204" pitchFamily="34" charset="0"/>
            </a:endParaRPr>
          </a:p>
        </p:txBody>
      </p:sp>
      <p:sp>
        <p:nvSpPr>
          <p:cNvPr id="17" name="Tijdelijke aanduiding voor tekst 9">
            <a:extLst>
              <a:ext uri="{FF2B5EF4-FFF2-40B4-BE49-F238E27FC236}">
                <a16:creationId xmlns:a16="http://schemas.microsoft.com/office/drawing/2014/main" id="{D0934644-CD42-4CA4-BC28-2C15486C0201}"/>
              </a:ext>
            </a:extLst>
          </p:cNvPr>
          <p:cNvSpPr txBox="1">
            <a:spLocks/>
          </p:cNvSpPr>
          <p:nvPr/>
        </p:nvSpPr>
        <p:spPr>
          <a:xfrm>
            <a:off x="458337" y="357923"/>
            <a:ext cx="7345323" cy="900000"/>
          </a:xfrm>
          <a:custGeom>
            <a:avLst/>
            <a:gdLst>
              <a:gd name="connsiteX0" fmla="*/ 71054 w 4524067"/>
              <a:gd name="connsiteY0" fmla="*/ 0 h 1943514"/>
              <a:gd name="connsiteX1" fmla="*/ 4453013 w 4524067"/>
              <a:gd name="connsiteY1" fmla="*/ 0 h 1943514"/>
              <a:gd name="connsiteX2" fmla="*/ 4524067 w 4524067"/>
              <a:gd name="connsiteY2" fmla="*/ 71054 h 1943514"/>
              <a:gd name="connsiteX3" fmla="*/ 4524067 w 4524067"/>
              <a:gd name="connsiteY3" fmla="*/ 1604261 h 1943514"/>
              <a:gd name="connsiteX4" fmla="*/ 374342 w 4524067"/>
              <a:gd name="connsiteY4" fmla="*/ 1604261 h 1943514"/>
              <a:gd name="connsiteX5" fmla="*/ 374342 w 4524067"/>
              <a:gd name="connsiteY5" fmla="*/ 1604495 h 1943514"/>
              <a:gd name="connsiteX6" fmla="*/ 372031 w 4524067"/>
              <a:gd name="connsiteY6" fmla="*/ 1604262 h 1943514"/>
              <a:gd name="connsiteX7" fmla="*/ 7555 w 4524067"/>
              <a:gd name="connsiteY7" fmla="*/ 1901319 h 1943514"/>
              <a:gd name="connsiteX8" fmla="*/ 3301 w 4524067"/>
              <a:gd name="connsiteY8" fmla="*/ 1943514 h 1943514"/>
              <a:gd name="connsiteX9" fmla="*/ 0 w 4524067"/>
              <a:gd name="connsiteY9" fmla="*/ 1935545 h 1943514"/>
              <a:gd name="connsiteX10" fmla="*/ 0 w 4524067"/>
              <a:gd name="connsiteY10" fmla="*/ 71054 h 1943514"/>
              <a:gd name="connsiteX11" fmla="*/ 71054 w 4524067"/>
              <a:gd name="connsiteY11"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524067 w 4524067"/>
              <a:gd name="connsiteY4" fmla="*/ 160426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524067 w 4524067"/>
              <a:gd name="connsiteY4" fmla="*/ 1604261 h 1943514"/>
              <a:gd name="connsiteX5" fmla="*/ 4481998 w 4524067"/>
              <a:gd name="connsiteY5" fmla="*/ 1606550 h 1943514"/>
              <a:gd name="connsiteX6" fmla="*/ 374342 w 4524067"/>
              <a:gd name="connsiteY6" fmla="*/ 1604261 h 1943514"/>
              <a:gd name="connsiteX7" fmla="*/ 374342 w 4524067"/>
              <a:gd name="connsiteY7" fmla="*/ 1604495 h 1943514"/>
              <a:gd name="connsiteX8" fmla="*/ 372031 w 4524067"/>
              <a:gd name="connsiteY8" fmla="*/ 1604262 h 1943514"/>
              <a:gd name="connsiteX9" fmla="*/ 7555 w 4524067"/>
              <a:gd name="connsiteY9" fmla="*/ 1901319 h 1943514"/>
              <a:gd name="connsiteX10" fmla="*/ 3301 w 4524067"/>
              <a:gd name="connsiteY10" fmla="*/ 1943514 h 1943514"/>
              <a:gd name="connsiteX11" fmla="*/ 0 w 4524067"/>
              <a:gd name="connsiteY11" fmla="*/ 1935545 h 1943514"/>
              <a:gd name="connsiteX12" fmla="*/ 0 w 4524067"/>
              <a:gd name="connsiteY12" fmla="*/ 71054 h 1943514"/>
              <a:gd name="connsiteX13" fmla="*/ 71054 w 4524067"/>
              <a:gd name="connsiteY13" fmla="*/ 0 h 1943514"/>
              <a:gd name="connsiteX0" fmla="*/ 71054 w 4799095"/>
              <a:gd name="connsiteY0" fmla="*/ 0 h 1943514"/>
              <a:gd name="connsiteX1" fmla="*/ 4453013 w 4799095"/>
              <a:gd name="connsiteY1" fmla="*/ 0 h 1943514"/>
              <a:gd name="connsiteX2" fmla="*/ 4524067 w 4799095"/>
              <a:gd name="connsiteY2" fmla="*/ 71054 h 1943514"/>
              <a:gd name="connsiteX3" fmla="*/ 4522480 w 4799095"/>
              <a:gd name="connsiteY3" fmla="*/ 1547019 h 1943514"/>
              <a:gd name="connsiteX4" fmla="*/ 4524067 w 4799095"/>
              <a:gd name="connsiteY4" fmla="*/ 1604261 h 1943514"/>
              <a:gd name="connsiteX5" fmla="*/ 4481998 w 4799095"/>
              <a:gd name="connsiteY5" fmla="*/ 1606550 h 1943514"/>
              <a:gd name="connsiteX6" fmla="*/ 374342 w 4799095"/>
              <a:gd name="connsiteY6" fmla="*/ 1604261 h 1943514"/>
              <a:gd name="connsiteX7" fmla="*/ 374342 w 4799095"/>
              <a:gd name="connsiteY7" fmla="*/ 1604495 h 1943514"/>
              <a:gd name="connsiteX8" fmla="*/ 372031 w 4799095"/>
              <a:gd name="connsiteY8" fmla="*/ 1604262 h 1943514"/>
              <a:gd name="connsiteX9" fmla="*/ 7555 w 4799095"/>
              <a:gd name="connsiteY9" fmla="*/ 1901319 h 1943514"/>
              <a:gd name="connsiteX10" fmla="*/ 3301 w 4799095"/>
              <a:gd name="connsiteY10" fmla="*/ 1943514 h 1943514"/>
              <a:gd name="connsiteX11" fmla="*/ 0 w 4799095"/>
              <a:gd name="connsiteY11" fmla="*/ 1935545 h 1943514"/>
              <a:gd name="connsiteX12" fmla="*/ 0 w 4799095"/>
              <a:gd name="connsiteY12" fmla="*/ 71054 h 1943514"/>
              <a:gd name="connsiteX13" fmla="*/ 71054 w 4799095"/>
              <a:gd name="connsiteY13" fmla="*/ 0 h 1943514"/>
              <a:gd name="connsiteX0" fmla="*/ 71054 w 4798479"/>
              <a:gd name="connsiteY0" fmla="*/ 0 h 1943514"/>
              <a:gd name="connsiteX1" fmla="*/ 4453013 w 4798479"/>
              <a:gd name="connsiteY1" fmla="*/ 0 h 1943514"/>
              <a:gd name="connsiteX2" fmla="*/ 4524067 w 4798479"/>
              <a:gd name="connsiteY2" fmla="*/ 71054 h 1943514"/>
              <a:gd name="connsiteX3" fmla="*/ 4522480 w 4798479"/>
              <a:gd name="connsiteY3" fmla="*/ 1547019 h 1943514"/>
              <a:gd name="connsiteX4" fmla="*/ 4481998 w 4798479"/>
              <a:gd name="connsiteY4" fmla="*/ 1606550 h 1943514"/>
              <a:gd name="connsiteX5" fmla="*/ 374342 w 4798479"/>
              <a:gd name="connsiteY5" fmla="*/ 1604261 h 1943514"/>
              <a:gd name="connsiteX6" fmla="*/ 374342 w 4798479"/>
              <a:gd name="connsiteY6" fmla="*/ 1604495 h 1943514"/>
              <a:gd name="connsiteX7" fmla="*/ 372031 w 4798479"/>
              <a:gd name="connsiteY7" fmla="*/ 1604262 h 1943514"/>
              <a:gd name="connsiteX8" fmla="*/ 7555 w 4798479"/>
              <a:gd name="connsiteY8" fmla="*/ 1901319 h 1943514"/>
              <a:gd name="connsiteX9" fmla="*/ 3301 w 4798479"/>
              <a:gd name="connsiteY9" fmla="*/ 1943514 h 1943514"/>
              <a:gd name="connsiteX10" fmla="*/ 0 w 4798479"/>
              <a:gd name="connsiteY10" fmla="*/ 1935545 h 1943514"/>
              <a:gd name="connsiteX11" fmla="*/ 0 w 4798479"/>
              <a:gd name="connsiteY11" fmla="*/ 71054 h 1943514"/>
              <a:gd name="connsiteX12" fmla="*/ 71054 w 4798479"/>
              <a:gd name="connsiteY12" fmla="*/ 0 h 1943514"/>
              <a:gd name="connsiteX0" fmla="*/ 71054 w 4801282"/>
              <a:gd name="connsiteY0" fmla="*/ 0 h 1943514"/>
              <a:gd name="connsiteX1" fmla="*/ 4453013 w 4801282"/>
              <a:gd name="connsiteY1" fmla="*/ 0 h 1943514"/>
              <a:gd name="connsiteX2" fmla="*/ 4524067 w 4801282"/>
              <a:gd name="connsiteY2" fmla="*/ 71054 h 1943514"/>
              <a:gd name="connsiteX3" fmla="*/ 4522480 w 4801282"/>
              <a:gd name="connsiteY3" fmla="*/ 1547019 h 1943514"/>
              <a:gd name="connsiteX4" fmla="*/ 4481998 w 4801282"/>
              <a:gd name="connsiteY4" fmla="*/ 1606550 h 1943514"/>
              <a:gd name="connsiteX5" fmla="*/ 374342 w 4801282"/>
              <a:gd name="connsiteY5" fmla="*/ 1604261 h 1943514"/>
              <a:gd name="connsiteX6" fmla="*/ 374342 w 4801282"/>
              <a:gd name="connsiteY6" fmla="*/ 1604495 h 1943514"/>
              <a:gd name="connsiteX7" fmla="*/ 372031 w 4801282"/>
              <a:gd name="connsiteY7" fmla="*/ 1604262 h 1943514"/>
              <a:gd name="connsiteX8" fmla="*/ 7555 w 4801282"/>
              <a:gd name="connsiteY8" fmla="*/ 1901319 h 1943514"/>
              <a:gd name="connsiteX9" fmla="*/ 3301 w 4801282"/>
              <a:gd name="connsiteY9" fmla="*/ 1943514 h 1943514"/>
              <a:gd name="connsiteX10" fmla="*/ 0 w 4801282"/>
              <a:gd name="connsiteY10" fmla="*/ 1935545 h 1943514"/>
              <a:gd name="connsiteX11" fmla="*/ 0 w 4801282"/>
              <a:gd name="connsiteY11" fmla="*/ 71054 h 1943514"/>
              <a:gd name="connsiteX12" fmla="*/ 71054 w 4801282"/>
              <a:gd name="connsiteY12" fmla="*/ 0 h 1943514"/>
              <a:gd name="connsiteX0" fmla="*/ 71054 w 4527104"/>
              <a:gd name="connsiteY0" fmla="*/ 0 h 1943514"/>
              <a:gd name="connsiteX1" fmla="*/ 4453013 w 4527104"/>
              <a:gd name="connsiteY1" fmla="*/ 0 h 1943514"/>
              <a:gd name="connsiteX2" fmla="*/ 4524067 w 4527104"/>
              <a:gd name="connsiteY2" fmla="*/ 71054 h 1943514"/>
              <a:gd name="connsiteX3" fmla="*/ 4522480 w 4527104"/>
              <a:gd name="connsiteY3" fmla="*/ 1547019 h 1943514"/>
              <a:gd name="connsiteX4" fmla="*/ 4481998 w 4527104"/>
              <a:gd name="connsiteY4" fmla="*/ 1606550 h 1943514"/>
              <a:gd name="connsiteX5" fmla="*/ 374342 w 4527104"/>
              <a:gd name="connsiteY5" fmla="*/ 1604261 h 1943514"/>
              <a:gd name="connsiteX6" fmla="*/ 374342 w 4527104"/>
              <a:gd name="connsiteY6" fmla="*/ 1604495 h 1943514"/>
              <a:gd name="connsiteX7" fmla="*/ 372031 w 4527104"/>
              <a:gd name="connsiteY7" fmla="*/ 1604262 h 1943514"/>
              <a:gd name="connsiteX8" fmla="*/ 7555 w 4527104"/>
              <a:gd name="connsiteY8" fmla="*/ 1901319 h 1943514"/>
              <a:gd name="connsiteX9" fmla="*/ 3301 w 4527104"/>
              <a:gd name="connsiteY9" fmla="*/ 1943514 h 1943514"/>
              <a:gd name="connsiteX10" fmla="*/ 0 w 4527104"/>
              <a:gd name="connsiteY10" fmla="*/ 1935545 h 1943514"/>
              <a:gd name="connsiteX11" fmla="*/ 0 w 4527104"/>
              <a:gd name="connsiteY11" fmla="*/ 71054 h 1943514"/>
              <a:gd name="connsiteX12" fmla="*/ 71054 w 4527104"/>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81998 w 4524067"/>
              <a:gd name="connsiteY4" fmla="*/ 1606550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81998 w 4524067"/>
              <a:gd name="connsiteY4" fmla="*/ 1606550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81998 w 4524067"/>
              <a:gd name="connsiteY4" fmla="*/ 1606550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16062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16062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16062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24067" h="1943514">
                <a:moveTo>
                  <a:pt x="71054" y="0"/>
                </a:moveTo>
                <a:lnTo>
                  <a:pt x="4453013" y="0"/>
                </a:lnTo>
                <a:cubicBezTo>
                  <a:pt x="4492255" y="0"/>
                  <a:pt x="4524067" y="31812"/>
                  <a:pt x="4524067" y="71054"/>
                </a:cubicBezTo>
                <a:cubicBezTo>
                  <a:pt x="4523538" y="552723"/>
                  <a:pt x="4522346" y="1479221"/>
                  <a:pt x="4522480" y="1516062"/>
                </a:cubicBezTo>
                <a:cubicBezTo>
                  <a:pt x="4522614" y="1552903"/>
                  <a:pt x="4525654" y="1606535"/>
                  <a:pt x="4458185" y="1608931"/>
                </a:cubicBezTo>
                <a:cubicBezTo>
                  <a:pt x="4390716" y="1611327"/>
                  <a:pt x="1735623" y="1605818"/>
                  <a:pt x="374342" y="1604261"/>
                </a:cubicBezTo>
                <a:lnTo>
                  <a:pt x="374342" y="1604495"/>
                </a:lnTo>
                <a:lnTo>
                  <a:pt x="372031" y="1604262"/>
                </a:lnTo>
                <a:cubicBezTo>
                  <a:pt x="192246" y="1604262"/>
                  <a:pt x="42246" y="1731789"/>
                  <a:pt x="7555" y="1901319"/>
                </a:cubicBezTo>
                <a:lnTo>
                  <a:pt x="3301" y="1943514"/>
                </a:lnTo>
                <a:lnTo>
                  <a:pt x="0" y="1935545"/>
                </a:lnTo>
                <a:lnTo>
                  <a:pt x="0" y="71054"/>
                </a:lnTo>
                <a:cubicBezTo>
                  <a:pt x="0" y="31812"/>
                  <a:pt x="31812" y="0"/>
                  <a:pt x="71054" y="0"/>
                </a:cubicBezTo>
                <a:close/>
              </a:path>
            </a:pathLst>
          </a:custGeom>
          <a:solidFill>
            <a:srgbClr val="2ECD91">
              <a:alpha val="85000"/>
            </a:srgbClr>
          </a:solidFill>
        </p:spPr>
        <p:txBody>
          <a:bodyPr anchor="t"/>
          <a:lstStyle>
            <a:lvl1pPr marL="0" indent="0" algn="l" defTabSz="914400" rtl="0" eaLnBrk="1" latinLnBrk="0" hangingPunct="1">
              <a:lnSpc>
                <a:spcPct val="120000"/>
              </a:lnSpc>
              <a:spcBef>
                <a:spcPts val="0"/>
              </a:spcBef>
              <a:spcAft>
                <a:spcPts val="0"/>
              </a:spcAft>
              <a:buClr>
                <a:schemeClr val="accent1"/>
              </a:buClr>
              <a:buFontTx/>
              <a:buNone/>
              <a:defRPr sz="1800" b="1" kern="1200">
                <a:solidFill>
                  <a:schemeClr val="tx2"/>
                </a:solidFill>
                <a:latin typeface="+mn-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algn="ctr"/>
            <a:r>
              <a:rPr lang="nl-NL" sz="3600" dirty="0">
                <a:solidFill>
                  <a:schemeClr val="bg1"/>
                </a:solidFill>
                <a:latin typeface="Calibri" panose="020F0502020204030204" pitchFamily="34" charset="0"/>
                <a:cs typeface="Calibri" panose="020F0502020204030204" pitchFamily="34" charset="0"/>
              </a:rPr>
              <a:t>Lage energieprijzen</a:t>
            </a:r>
          </a:p>
          <a:p>
            <a:pPr algn="ctr"/>
            <a:endParaRPr lang="nl-NL" sz="300" dirty="0">
              <a:solidFill>
                <a:schemeClr val="bg1"/>
              </a:solidFill>
              <a:latin typeface="Calibri" panose="020F0502020204030204" pitchFamily="34" charset="0"/>
              <a:cs typeface="Calibri" panose="020F0502020204030204" pitchFamily="34" charset="0"/>
            </a:endParaRPr>
          </a:p>
          <a:p>
            <a:pPr algn="ctr"/>
            <a:endParaRPr lang="nl-NL" b="0" dirty="0">
              <a:solidFill>
                <a:schemeClr val="bg1"/>
              </a:solidFill>
              <a:latin typeface="Calibri" panose="020F0502020204030204" pitchFamily="34" charset="0"/>
              <a:cs typeface="Calibri" panose="020F0502020204030204" pitchFamily="34" charset="0"/>
            </a:endParaRPr>
          </a:p>
        </p:txBody>
      </p:sp>
      <p:sp>
        <p:nvSpPr>
          <p:cNvPr id="21" name="Tijdelijke aanduiding voor dianummer 2">
            <a:extLst>
              <a:ext uri="{FF2B5EF4-FFF2-40B4-BE49-F238E27FC236}">
                <a16:creationId xmlns:a16="http://schemas.microsoft.com/office/drawing/2014/main" id="{037F62C7-AC94-4BCD-B00C-A3FF5A43383A}"/>
              </a:ext>
            </a:extLst>
          </p:cNvPr>
          <p:cNvSpPr>
            <a:spLocks noGrp="1"/>
          </p:cNvSpPr>
          <p:nvPr>
            <p:ph type="sldNum" sz="quarter" idx="12"/>
          </p:nvPr>
        </p:nvSpPr>
        <p:spPr>
          <a:xfrm>
            <a:off x="923588" y="6264671"/>
            <a:ext cx="224608" cy="23023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12CCA-9C09-4585-9D9C-896A24A07DF1}" type="slidenum">
              <a:rPr kumimoji="0" lang="nl-NL"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5" name="Groep 4">
            <a:extLst>
              <a:ext uri="{FF2B5EF4-FFF2-40B4-BE49-F238E27FC236}">
                <a16:creationId xmlns:a16="http://schemas.microsoft.com/office/drawing/2014/main" id="{A2CA131F-34E7-4FD5-B650-9B7FE8220346}"/>
              </a:ext>
            </a:extLst>
          </p:cNvPr>
          <p:cNvGrpSpPr/>
          <p:nvPr/>
        </p:nvGrpSpPr>
        <p:grpSpPr>
          <a:xfrm>
            <a:off x="1261598" y="1678748"/>
            <a:ext cx="2285296" cy="1753690"/>
            <a:chOff x="1261597" y="1109474"/>
            <a:chExt cx="2285296" cy="1753690"/>
          </a:xfrm>
        </p:grpSpPr>
        <p:sp>
          <p:nvSpPr>
            <p:cNvPr id="11" name="Afgeronde rechthoek 15">
              <a:extLst>
                <a:ext uri="{FF2B5EF4-FFF2-40B4-BE49-F238E27FC236}">
                  <a16:creationId xmlns:a16="http://schemas.microsoft.com/office/drawing/2014/main" id="{E7B4DA7E-2899-41C4-9963-5590D2A502A7}"/>
                </a:ext>
              </a:extLst>
            </p:cNvPr>
            <p:cNvSpPr/>
            <p:nvPr/>
          </p:nvSpPr>
          <p:spPr>
            <a:xfrm rot="5400000">
              <a:off x="2013482" y="1329753"/>
              <a:ext cx="781526" cy="2285296"/>
            </a:xfrm>
            <a:prstGeom prst="roundRect">
              <a:avLst>
                <a:gd name="adj" fmla="val 10676"/>
              </a:avLst>
            </a:prstGeom>
            <a:solidFill>
              <a:schemeClr val="accent3">
                <a:alpha val="67843"/>
              </a:schemeClr>
            </a:solidFill>
          </p:spPr>
          <p:txBody>
            <a:bodyPr vert="vert270" wrap="square">
              <a:spAutoFit/>
            </a:bodyPr>
            <a:lstStyle/>
            <a:p>
              <a:pPr algn="ctr"/>
              <a:r>
                <a:rPr lang="nl-NL" b="1" dirty="0">
                  <a:latin typeface="Calibri" panose="020F0502020204030204" pitchFamily="34" charset="0"/>
                  <a:cs typeface="Calibri" panose="020F0502020204030204" pitchFamily="34" charset="0"/>
                </a:rPr>
                <a:t>Onderhoud en storingen</a:t>
              </a:r>
            </a:p>
          </p:txBody>
        </p:sp>
        <p:sp>
          <p:nvSpPr>
            <p:cNvPr id="12" name="Afgeronde rechthoek 15">
              <a:extLst>
                <a:ext uri="{FF2B5EF4-FFF2-40B4-BE49-F238E27FC236}">
                  <a16:creationId xmlns:a16="http://schemas.microsoft.com/office/drawing/2014/main" id="{C2C71FA7-3186-4D0C-88A6-B978ACA8A350}"/>
                </a:ext>
              </a:extLst>
            </p:cNvPr>
            <p:cNvSpPr/>
            <p:nvPr/>
          </p:nvSpPr>
          <p:spPr>
            <a:xfrm rot="5400000">
              <a:off x="2160018" y="689124"/>
              <a:ext cx="488454" cy="2285296"/>
            </a:xfrm>
            <a:prstGeom prst="roundRect">
              <a:avLst>
                <a:gd name="adj" fmla="val 10676"/>
              </a:avLst>
            </a:prstGeom>
            <a:solidFill>
              <a:schemeClr val="accent1">
                <a:alpha val="67843"/>
              </a:schemeClr>
            </a:solidFill>
          </p:spPr>
          <p:txBody>
            <a:bodyPr vert="vert270" wrap="square">
              <a:spAutoFit/>
            </a:bodyPr>
            <a:lstStyle/>
            <a:p>
              <a:pPr algn="ctr"/>
              <a:r>
                <a:rPr lang="nl-NL" b="1" dirty="0">
                  <a:latin typeface="Calibri" panose="020F0502020204030204" pitchFamily="34" charset="0"/>
                  <a:cs typeface="Calibri" panose="020F0502020204030204" pitchFamily="34" charset="0"/>
                </a:rPr>
                <a:t>Service/Facturering</a:t>
              </a:r>
            </a:p>
          </p:txBody>
        </p:sp>
        <p:sp>
          <p:nvSpPr>
            <p:cNvPr id="27" name="Afgeronde rechthoek 15">
              <a:extLst>
                <a:ext uri="{FF2B5EF4-FFF2-40B4-BE49-F238E27FC236}">
                  <a16:creationId xmlns:a16="http://schemas.microsoft.com/office/drawing/2014/main" id="{8B98BE9C-09AA-4D82-BC05-9874E16BC672}"/>
                </a:ext>
              </a:extLst>
            </p:cNvPr>
            <p:cNvSpPr/>
            <p:nvPr/>
          </p:nvSpPr>
          <p:spPr>
            <a:xfrm rot="5400000">
              <a:off x="2160018" y="211053"/>
              <a:ext cx="488454" cy="2285296"/>
            </a:xfrm>
            <a:prstGeom prst="roundRect">
              <a:avLst>
                <a:gd name="adj" fmla="val 10676"/>
              </a:avLst>
            </a:prstGeom>
          </p:spPr>
          <p:style>
            <a:lnRef idx="1">
              <a:schemeClr val="accent4"/>
            </a:lnRef>
            <a:fillRef idx="2">
              <a:schemeClr val="accent4"/>
            </a:fillRef>
            <a:effectRef idx="1">
              <a:schemeClr val="accent4"/>
            </a:effectRef>
            <a:fontRef idx="minor">
              <a:schemeClr val="dk1"/>
            </a:fontRef>
          </p:style>
          <p:txBody>
            <a:bodyPr vert="vert270" wrap="square">
              <a:spAutoFit/>
            </a:bodyPr>
            <a:lstStyle/>
            <a:p>
              <a:pPr algn="ctr"/>
              <a:r>
                <a:rPr lang="nl-NL" b="1" dirty="0">
                  <a:latin typeface="Calibri" panose="020F0502020204030204" pitchFamily="34" charset="0"/>
                  <a:cs typeface="Calibri" panose="020F0502020204030204" pitchFamily="34" charset="0"/>
                </a:rPr>
                <a:t>Winst &amp; risico</a:t>
              </a:r>
            </a:p>
          </p:txBody>
        </p:sp>
      </p:grpSp>
      <p:sp>
        <p:nvSpPr>
          <p:cNvPr id="32" name="Afgeronde rechthoek 15">
            <a:extLst>
              <a:ext uri="{FF2B5EF4-FFF2-40B4-BE49-F238E27FC236}">
                <a16:creationId xmlns:a16="http://schemas.microsoft.com/office/drawing/2014/main" id="{3E76AB0A-2549-4A60-B684-41AC520817A5}"/>
              </a:ext>
            </a:extLst>
          </p:cNvPr>
          <p:cNvSpPr/>
          <p:nvPr/>
        </p:nvSpPr>
        <p:spPr>
          <a:xfrm rot="5400000">
            <a:off x="4307319" y="3492633"/>
            <a:ext cx="1563053" cy="2285296"/>
          </a:xfrm>
          <a:prstGeom prst="roundRect">
            <a:avLst>
              <a:gd name="adj" fmla="val 10676"/>
            </a:avLst>
          </a:prstGeom>
          <a:solidFill>
            <a:schemeClr val="accent6">
              <a:alpha val="67843"/>
            </a:schemeClr>
          </a:solidFill>
        </p:spPr>
        <p:txBody>
          <a:bodyPr vert="vert270" wrap="square">
            <a:spAutoFit/>
          </a:bodyPr>
          <a:lstStyle/>
          <a:p>
            <a:pPr algn="ctr"/>
            <a:endParaRPr lang="nl-NL" sz="1200" b="1" dirty="0">
              <a:latin typeface="Calibri" panose="020F0502020204030204" pitchFamily="34" charset="0"/>
              <a:cs typeface="Calibri" panose="020F0502020204030204" pitchFamily="34" charset="0"/>
            </a:endParaRPr>
          </a:p>
          <a:p>
            <a:pPr algn="ctr"/>
            <a:endParaRPr lang="nl-NL" b="1" dirty="0">
              <a:latin typeface="Calibri" panose="020F0502020204030204" pitchFamily="34" charset="0"/>
              <a:cs typeface="Calibri" panose="020F0502020204030204" pitchFamily="34" charset="0"/>
            </a:endParaRPr>
          </a:p>
          <a:p>
            <a:pPr algn="ctr"/>
            <a:r>
              <a:rPr lang="nl-NL" b="1" dirty="0">
                <a:latin typeface="Calibri" panose="020F0502020204030204" pitchFamily="34" charset="0"/>
                <a:cs typeface="Calibri" panose="020F0502020204030204" pitchFamily="34" charset="0"/>
              </a:rPr>
              <a:t>Vastrecht warmte</a:t>
            </a:r>
          </a:p>
          <a:p>
            <a:pPr algn="ctr"/>
            <a:endParaRPr lang="nl-NL" b="1" dirty="0">
              <a:latin typeface="Calibri" panose="020F0502020204030204" pitchFamily="34" charset="0"/>
              <a:cs typeface="Calibri" panose="020F0502020204030204" pitchFamily="34" charset="0"/>
            </a:endParaRPr>
          </a:p>
          <a:p>
            <a:pPr algn="ctr"/>
            <a:endParaRPr lang="nl-NL" b="1" dirty="0">
              <a:latin typeface="Calibri" panose="020F0502020204030204" pitchFamily="34" charset="0"/>
              <a:cs typeface="Calibri" panose="020F0502020204030204" pitchFamily="34" charset="0"/>
            </a:endParaRPr>
          </a:p>
        </p:txBody>
      </p:sp>
      <p:sp>
        <p:nvSpPr>
          <p:cNvPr id="33" name="Afgeronde rechthoek 15">
            <a:extLst>
              <a:ext uri="{FF2B5EF4-FFF2-40B4-BE49-F238E27FC236}">
                <a16:creationId xmlns:a16="http://schemas.microsoft.com/office/drawing/2014/main" id="{E52D1034-D42F-43F0-82B5-55B9E72BAE85}"/>
              </a:ext>
            </a:extLst>
          </p:cNvPr>
          <p:cNvSpPr/>
          <p:nvPr/>
        </p:nvSpPr>
        <p:spPr>
          <a:xfrm rot="5400000">
            <a:off x="4698085" y="4653956"/>
            <a:ext cx="781526" cy="2285296"/>
          </a:xfrm>
          <a:prstGeom prst="roundRect">
            <a:avLst>
              <a:gd name="adj" fmla="val 10676"/>
            </a:avLst>
          </a:prstGeom>
          <a:solidFill>
            <a:srgbClr val="002060">
              <a:alpha val="67843"/>
            </a:srgbClr>
          </a:solidFill>
        </p:spPr>
        <p:txBody>
          <a:bodyPr vert="vert270" wrap="square">
            <a:spAutoFit/>
          </a:bodyPr>
          <a:lstStyle/>
          <a:p>
            <a:pPr algn="ctr"/>
            <a:r>
              <a:rPr lang="nl-NL" b="1" dirty="0">
                <a:solidFill>
                  <a:schemeClr val="bg1"/>
                </a:solidFill>
                <a:latin typeface="Calibri" panose="020F0502020204030204" pitchFamily="34" charset="0"/>
                <a:cs typeface="Calibri" panose="020F0502020204030204" pitchFamily="34" charset="0"/>
              </a:rPr>
              <a:t>Huur </a:t>
            </a:r>
            <a:r>
              <a:rPr lang="nl-NL" b="1" dirty="0" err="1">
                <a:solidFill>
                  <a:schemeClr val="bg1"/>
                </a:solidFill>
                <a:latin typeface="Calibri" panose="020F0502020204030204" pitchFamily="34" charset="0"/>
                <a:cs typeface="Calibri" panose="020F0502020204030204" pitchFamily="34" charset="0"/>
              </a:rPr>
              <a:t>afleverset</a:t>
            </a:r>
            <a:endParaRPr lang="nl-NL" b="1" dirty="0">
              <a:solidFill>
                <a:schemeClr val="bg1"/>
              </a:solidFill>
              <a:latin typeface="Calibri" panose="020F0502020204030204" pitchFamily="34" charset="0"/>
              <a:cs typeface="Calibri" panose="020F0502020204030204" pitchFamily="34" charset="0"/>
            </a:endParaRPr>
          </a:p>
          <a:p>
            <a:pPr algn="ctr"/>
            <a:endParaRPr lang="nl-NL" b="1" dirty="0">
              <a:solidFill>
                <a:schemeClr val="bg1"/>
              </a:solidFill>
              <a:latin typeface="Calibri" panose="020F0502020204030204" pitchFamily="34" charset="0"/>
              <a:cs typeface="Calibri" panose="020F0502020204030204" pitchFamily="34" charset="0"/>
            </a:endParaRPr>
          </a:p>
        </p:txBody>
      </p:sp>
      <p:sp>
        <p:nvSpPr>
          <p:cNvPr id="38" name="Rechthoek 37">
            <a:extLst>
              <a:ext uri="{FF2B5EF4-FFF2-40B4-BE49-F238E27FC236}">
                <a16:creationId xmlns:a16="http://schemas.microsoft.com/office/drawing/2014/main" id="{E5AD606A-7529-409A-B383-A53A6E413FCA}"/>
              </a:ext>
            </a:extLst>
          </p:cNvPr>
          <p:cNvSpPr/>
          <p:nvPr/>
        </p:nvSpPr>
        <p:spPr>
          <a:xfrm>
            <a:off x="4359529" y="6120748"/>
            <a:ext cx="1461038" cy="646331"/>
          </a:xfrm>
          <a:prstGeom prst="rect">
            <a:avLst/>
          </a:prstGeom>
        </p:spPr>
        <p:txBody>
          <a:bodyPr wrap="square">
            <a:spAutoFit/>
          </a:bodyPr>
          <a:lstStyle/>
          <a:p>
            <a:pPr lvl="0" algn="ctr" fontAlgn="ctr">
              <a:defRPr/>
            </a:pPr>
            <a:r>
              <a:rPr lang="nl-NL" b="1" dirty="0">
                <a:solidFill>
                  <a:prstClr val="black"/>
                </a:solidFill>
                <a:latin typeface="Calibri" panose="020F0502020204030204" pitchFamily="34" charset="0"/>
                <a:cs typeface="Calibri" panose="020F0502020204030204" pitchFamily="34" charset="0"/>
              </a:rPr>
              <a:t>Opbrengsten warmte</a:t>
            </a:r>
            <a:endParaRPr lang="nl-NL" b="1" dirty="0">
              <a:latin typeface="Calibri" panose="020F0502020204030204" pitchFamily="34" charset="0"/>
              <a:cs typeface="Calibri" panose="020F0502020204030204" pitchFamily="34" charset="0"/>
            </a:endParaRPr>
          </a:p>
        </p:txBody>
      </p:sp>
      <p:pic>
        <p:nvPicPr>
          <p:cNvPr id="20" name="Afbeelding 19">
            <a:extLst>
              <a:ext uri="{FF2B5EF4-FFF2-40B4-BE49-F238E27FC236}">
                <a16:creationId xmlns:a16="http://schemas.microsoft.com/office/drawing/2014/main" id="{64F9B39F-C87F-4321-83F6-BBE044B4B4A9}"/>
              </a:ext>
            </a:extLst>
          </p:cNvPr>
          <p:cNvPicPr>
            <a:picLocks/>
          </p:cNvPicPr>
          <p:nvPr/>
        </p:nvPicPr>
        <p:blipFill>
          <a:blip r:embed="rId3"/>
          <a:stretch>
            <a:fillRect/>
          </a:stretch>
        </p:blipFill>
        <p:spPr>
          <a:xfrm>
            <a:off x="1255049" y="3424116"/>
            <a:ext cx="2298391" cy="540000"/>
          </a:xfrm>
          <a:prstGeom prst="rect">
            <a:avLst/>
          </a:prstGeom>
        </p:spPr>
      </p:pic>
      <p:pic>
        <p:nvPicPr>
          <p:cNvPr id="24" name="Afbeelding 23">
            <a:extLst>
              <a:ext uri="{FF2B5EF4-FFF2-40B4-BE49-F238E27FC236}">
                <a16:creationId xmlns:a16="http://schemas.microsoft.com/office/drawing/2014/main" id="{4E03B89D-81C0-4528-99C3-903262A41841}"/>
              </a:ext>
            </a:extLst>
          </p:cNvPr>
          <p:cNvPicPr>
            <a:picLocks/>
          </p:cNvPicPr>
          <p:nvPr/>
        </p:nvPicPr>
        <p:blipFill>
          <a:blip r:embed="rId4"/>
          <a:stretch>
            <a:fillRect/>
          </a:stretch>
        </p:blipFill>
        <p:spPr>
          <a:xfrm>
            <a:off x="3946197" y="2447814"/>
            <a:ext cx="2286198" cy="1404000"/>
          </a:xfrm>
          <a:prstGeom prst="rect">
            <a:avLst/>
          </a:prstGeom>
        </p:spPr>
      </p:pic>
      <p:sp>
        <p:nvSpPr>
          <p:cNvPr id="7" name="Vermenigvuldigingsteken 6">
            <a:extLst>
              <a:ext uri="{FF2B5EF4-FFF2-40B4-BE49-F238E27FC236}">
                <a16:creationId xmlns:a16="http://schemas.microsoft.com/office/drawing/2014/main" id="{BDF2CDDC-E391-42AC-BB62-8FC1B6B4E786}"/>
              </a:ext>
            </a:extLst>
          </p:cNvPr>
          <p:cNvSpPr/>
          <p:nvPr/>
        </p:nvSpPr>
        <p:spPr>
          <a:xfrm>
            <a:off x="1411785" y="1525511"/>
            <a:ext cx="1984917" cy="735980"/>
          </a:xfrm>
          <a:prstGeom prst="mathMultiply">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7641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Horizontal)">
                                      <p:cBhvr>
                                        <p:cTn id="7" dur="500"/>
                                        <p:tgtEl>
                                          <p:spTgt spid="20"/>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4.58333E-6 -3.33333E-6 L 4.58333E-6 0.07778 " pathEditMode="relative" rAng="0" ptsTypes="AA">
                                      <p:cBhvr>
                                        <p:cTn id="10" dur="2000" fill="hold"/>
                                        <p:tgtEl>
                                          <p:spTgt spid="5"/>
                                        </p:tgtEl>
                                        <p:attrNameLst>
                                          <p:attrName>ppt_x</p:attrName>
                                          <p:attrName>ppt_y</p:attrName>
                                        </p:attrNameLst>
                                      </p:cBhvr>
                                      <p:rCtr x="0" y="3889"/>
                                    </p:animMotion>
                                  </p:childTnLst>
                                </p:cTn>
                              </p:par>
                              <p:par>
                                <p:cTn id="11" presetID="16" presetClass="entr" presetSubtype="42"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outHorizontal)">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fgeronde rechthoek 15">
            <a:extLst>
              <a:ext uri="{FF2B5EF4-FFF2-40B4-BE49-F238E27FC236}">
                <a16:creationId xmlns:a16="http://schemas.microsoft.com/office/drawing/2014/main" id="{97DA45A6-B6E6-46BF-B23D-764F8B284128}"/>
              </a:ext>
            </a:extLst>
          </p:cNvPr>
          <p:cNvSpPr/>
          <p:nvPr/>
        </p:nvSpPr>
        <p:spPr>
          <a:xfrm rot="5400000">
            <a:off x="1280802" y="3918997"/>
            <a:ext cx="2246888" cy="2285296"/>
          </a:xfrm>
          <a:prstGeom prst="roundRect">
            <a:avLst>
              <a:gd name="adj" fmla="val 10676"/>
            </a:avLst>
          </a:prstGeom>
          <a:solidFill>
            <a:srgbClr val="002060">
              <a:alpha val="67843"/>
            </a:srgbClr>
          </a:solidFill>
        </p:spPr>
        <p:txBody>
          <a:bodyPr vert="vert270" wrap="square">
            <a:spAutoFit/>
          </a:bodyPr>
          <a:lstStyle/>
          <a:p>
            <a:pPr algn="ctr"/>
            <a:endParaRPr lang="nl-NL" b="1" dirty="0">
              <a:solidFill>
                <a:schemeClr val="bg1"/>
              </a:solidFill>
              <a:latin typeface="Calibri" panose="020F0502020204030204" pitchFamily="34" charset="0"/>
              <a:cs typeface="Calibri" panose="020F0502020204030204" pitchFamily="34" charset="0"/>
            </a:endParaRPr>
          </a:p>
          <a:p>
            <a:pPr algn="ctr"/>
            <a:r>
              <a:rPr lang="nl-NL" b="1" dirty="0">
                <a:solidFill>
                  <a:schemeClr val="bg1"/>
                </a:solidFill>
                <a:latin typeface="Calibri" panose="020F0502020204030204" pitchFamily="34" charset="0"/>
                <a:cs typeface="Calibri" panose="020F0502020204030204" pitchFamily="34" charset="0"/>
              </a:rPr>
              <a:t>Financiering</a:t>
            </a:r>
          </a:p>
          <a:p>
            <a:pPr algn="ctr"/>
            <a:r>
              <a:rPr lang="nl-NL" b="1" dirty="0">
                <a:solidFill>
                  <a:schemeClr val="bg1"/>
                </a:solidFill>
                <a:latin typeface="Calibri" panose="020F0502020204030204" pitchFamily="34" charset="0"/>
                <a:cs typeface="Calibri" panose="020F0502020204030204" pitchFamily="34" charset="0"/>
              </a:rPr>
              <a:t>Aanleg, opwek,</a:t>
            </a:r>
          </a:p>
          <a:p>
            <a:pPr algn="ctr"/>
            <a:r>
              <a:rPr lang="nl-NL" b="1" dirty="0">
                <a:solidFill>
                  <a:schemeClr val="bg1"/>
                </a:solidFill>
                <a:latin typeface="Calibri" panose="020F0502020204030204" pitchFamily="34" charset="0"/>
                <a:cs typeface="Calibri" panose="020F0502020204030204" pitchFamily="34" charset="0"/>
              </a:rPr>
              <a:t>aansluitingen</a:t>
            </a:r>
          </a:p>
          <a:p>
            <a:pPr algn="ctr"/>
            <a:endParaRPr lang="nl-NL" b="1" dirty="0">
              <a:solidFill>
                <a:schemeClr val="bg1"/>
              </a:solidFill>
              <a:latin typeface="Calibri" panose="020F0502020204030204" pitchFamily="34" charset="0"/>
              <a:cs typeface="Calibri" panose="020F0502020204030204" pitchFamily="34" charset="0"/>
            </a:endParaRPr>
          </a:p>
          <a:p>
            <a:pPr algn="ctr"/>
            <a:endParaRPr lang="nl-NL" b="1" dirty="0">
              <a:solidFill>
                <a:schemeClr val="bg1"/>
              </a:solidFill>
              <a:latin typeface="Calibri" panose="020F0502020204030204" pitchFamily="34" charset="0"/>
              <a:cs typeface="Calibri" panose="020F0502020204030204" pitchFamily="34" charset="0"/>
            </a:endParaRPr>
          </a:p>
          <a:p>
            <a:pPr algn="ctr"/>
            <a:endParaRPr lang="nl-NL" b="1" dirty="0">
              <a:solidFill>
                <a:schemeClr val="bg1"/>
              </a:solidFill>
              <a:latin typeface="Calibri" panose="020F0502020204030204" pitchFamily="34" charset="0"/>
              <a:cs typeface="Calibri" panose="020F0502020204030204" pitchFamily="34" charset="0"/>
            </a:endParaRPr>
          </a:p>
        </p:txBody>
      </p:sp>
      <p:sp>
        <p:nvSpPr>
          <p:cNvPr id="2" name="Rechthoek 1">
            <a:extLst>
              <a:ext uri="{FF2B5EF4-FFF2-40B4-BE49-F238E27FC236}">
                <a16:creationId xmlns:a16="http://schemas.microsoft.com/office/drawing/2014/main" id="{77009E7B-49D5-4A7F-A283-4C330D7FD0F3}"/>
              </a:ext>
            </a:extLst>
          </p:cNvPr>
          <p:cNvSpPr/>
          <p:nvPr/>
        </p:nvSpPr>
        <p:spPr>
          <a:xfrm>
            <a:off x="1312891" y="6104394"/>
            <a:ext cx="2182708" cy="646331"/>
          </a:xfrm>
          <a:prstGeom prst="rect">
            <a:avLst/>
          </a:prstGeom>
        </p:spPr>
        <p:txBody>
          <a:bodyPr wrap="square">
            <a:spAutoFit/>
          </a:bodyPr>
          <a:lstStyle/>
          <a:p>
            <a:pPr lvl="0" algn="ctr" fontAlgn="ctr">
              <a:defRPr/>
            </a:pPr>
            <a:r>
              <a:rPr lang="nl-NL" b="1" dirty="0">
                <a:solidFill>
                  <a:prstClr val="black"/>
                </a:solidFill>
                <a:latin typeface="Calibri" panose="020F0502020204030204" pitchFamily="34" charset="0"/>
                <a:cs typeface="Calibri" panose="020F0502020204030204" pitchFamily="34" charset="0"/>
              </a:rPr>
              <a:t>Kosten warmtebedrijf</a:t>
            </a:r>
            <a:endParaRPr lang="nl-NL" b="1" dirty="0">
              <a:latin typeface="Calibri" panose="020F0502020204030204" pitchFamily="34" charset="0"/>
              <a:cs typeface="Calibri" panose="020F0502020204030204" pitchFamily="34" charset="0"/>
            </a:endParaRPr>
          </a:p>
        </p:txBody>
      </p:sp>
      <p:sp>
        <p:nvSpPr>
          <p:cNvPr id="17" name="Tijdelijke aanduiding voor tekst 9">
            <a:extLst>
              <a:ext uri="{FF2B5EF4-FFF2-40B4-BE49-F238E27FC236}">
                <a16:creationId xmlns:a16="http://schemas.microsoft.com/office/drawing/2014/main" id="{D0934644-CD42-4CA4-BC28-2C15486C0201}"/>
              </a:ext>
            </a:extLst>
          </p:cNvPr>
          <p:cNvSpPr txBox="1">
            <a:spLocks/>
          </p:cNvSpPr>
          <p:nvPr/>
        </p:nvSpPr>
        <p:spPr>
          <a:xfrm>
            <a:off x="6858000" y="269694"/>
            <a:ext cx="5117610" cy="900000"/>
          </a:xfrm>
          <a:custGeom>
            <a:avLst/>
            <a:gdLst>
              <a:gd name="connsiteX0" fmla="*/ 71054 w 4524067"/>
              <a:gd name="connsiteY0" fmla="*/ 0 h 1943514"/>
              <a:gd name="connsiteX1" fmla="*/ 4453013 w 4524067"/>
              <a:gd name="connsiteY1" fmla="*/ 0 h 1943514"/>
              <a:gd name="connsiteX2" fmla="*/ 4524067 w 4524067"/>
              <a:gd name="connsiteY2" fmla="*/ 71054 h 1943514"/>
              <a:gd name="connsiteX3" fmla="*/ 4524067 w 4524067"/>
              <a:gd name="connsiteY3" fmla="*/ 1604261 h 1943514"/>
              <a:gd name="connsiteX4" fmla="*/ 374342 w 4524067"/>
              <a:gd name="connsiteY4" fmla="*/ 1604261 h 1943514"/>
              <a:gd name="connsiteX5" fmla="*/ 374342 w 4524067"/>
              <a:gd name="connsiteY5" fmla="*/ 1604495 h 1943514"/>
              <a:gd name="connsiteX6" fmla="*/ 372031 w 4524067"/>
              <a:gd name="connsiteY6" fmla="*/ 1604262 h 1943514"/>
              <a:gd name="connsiteX7" fmla="*/ 7555 w 4524067"/>
              <a:gd name="connsiteY7" fmla="*/ 1901319 h 1943514"/>
              <a:gd name="connsiteX8" fmla="*/ 3301 w 4524067"/>
              <a:gd name="connsiteY8" fmla="*/ 1943514 h 1943514"/>
              <a:gd name="connsiteX9" fmla="*/ 0 w 4524067"/>
              <a:gd name="connsiteY9" fmla="*/ 1935545 h 1943514"/>
              <a:gd name="connsiteX10" fmla="*/ 0 w 4524067"/>
              <a:gd name="connsiteY10" fmla="*/ 71054 h 1943514"/>
              <a:gd name="connsiteX11" fmla="*/ 71054 w 4524067"/>
              <a:gd name="connsiteY11"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524067 w 4524067"/>
              <a:gd name="connsiteY4" fmla="*/ 160426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524067 w 4524067"/>
              <a:gd name="connsiteY4" fmla="*/ 1604261 h 1943514"/>
              <a:gd name="connsiteX5" fmla="*/ 4481998 w 4524067"/>
              <a:gd name="connsiteY5" fmla="*/ 1606550 h 1943514"/>
              <a:gd name="connsiteX6" fmla="*/ 374342 w 4524067"/>
              <a:gd name="connsiteY6" fmla="*/ 1604261 h 1943514"/>
              <a:gd name="connsiteX7" fmla="*/ 374342 w 4524067"/>
              <a:gd name="connsiteY7" fmla="*/ 1604495 h 1943514"/>
              <a:gd name="connsiteX8" fmla="*/ 372031 w 4524067"/>
              <a:gd name="connsiteY8" fmla="*/ 1604262 h 1943514"/>
              <a:gd name="connsiteX9" fmla="*/ 7555 w 4524067"/>
              <a:gd name="connsiteY9" fmla="*/ 1901319 h 1943514"/>
              <a:gd name="connsiteX10" fmla="*/ 3301 w 4524067"/>
              <a:gd name="connsiteY10" fmla="*/ 1943514 h 1943514"/>
              <a:gd name="connsiteX11" fmla="*/ 0 w 4524067"/>
              <a:gd name="connsiteY11" fmla="*/ 1935545 h 1943514"/>
              <a:gd name="connsiteX12" fmla="*/ 0 w 4524067"/>
              <a:gd name="connsiteY12" fmla="*/ 71054 h 1943514"/>
              <a:gd name="connsiteX13" fmla="*/ 71054 w 4524067"/>
              <a:gd name="connsiteY13" fmla="*/ 0 h 1943514"/>
              <a:gd name="connsiteX0" fmla="*/ 71054 w 4799095"/>
              <a:gd name="connsiteY0" fmla="*/ 0 h 1943514"/>
              <a:gd name="connsiteX1" fmla="*/ 4453013 w 4799095"/>
              <a:gd name="connsiteY1" fmla="*/ 0 h 1943514"/>
              <a:gd name="connsiteX2" fmla="*/ 4524067 w 4799095"/>
              <a:gd name="connsiteY2" fmla="*/ 71054 h 1943514"/>
              <a:gd name="connsiteX3" fmla="*/ 4522480 w 4799095"/>
              <a:gd name="connsiteY3" fmla="*/ 1547019 h 1943514"/>
              <a:gd name="connsiteX4" fmla="*/ 4524067 w 4799095"/>
              <a:gd name="connsiteY4" fmla="*/ 1604261 h 1943514"/>
              <a:gd name="connsiteX5" fmla="*/ 4481998 w 4799095"/>
              <a:gd name="connsiteY5" fmla="*/ 1606550 h 1943514"/>
              <a:gd name="connsiteX6" fmla="*/ 374342 w 4799095"/>
              <a:gd name="connsiteY6" fmla="*/ 1604261 h 1943514"/>
              <a:gd name="connsiteX7" fmla="*/ 374342 w 4799095"/>
              <a:gd name="connsiteY7" fmla="*/ 1604495 h 1943514"/>
              <a:gd name="connsiteX8" fmla="*/ 372031 w 4799095"/>
              <a:gd name="connsiteY8" fmla="*/ 1604262 h 1943514"/>
              <a:gd name="connsiteX9" fmla="*/ 7555 w 4799095"/>
              <a:gd name="connsiteY9" fmla="*/ 1901319 h 1943514"/>
              <a:gd name="connsiteX10" fmla="*/ 3301 w 4799095"/>
              <a:gd name="connsiteY10" fmla="*/ 1943514 h 1943514"/>
              <a:gd name="connsiteX11" fmla="*/ 0 w 4799095"/>
              <a:gd name="connsiteY11" fmla="*/ 1935545 h 1943514"/>
              <a:gd name="connsiteX12" fmla="*/ 0 w 4799095"/>
              <a:gd name="connsiteY12" fmla="*/ 71054 h 1943514"/>
              <a:gd name="connsiteX13" fmla="*/ 71054 w 4799095"/>
              <a:gd name="connsiteY13" fmla="*/ 0 h 1943514"/>
              <a:gd name="connsiteX0" fmla="*/ 71054 w 4798479"/>
              <a:gd name="connsiteY0" fmla="*/ 0 h 1943514"/>
              <a:gd name="connsiteX1" fmla="*/ 4453013 w 4798479"/>
              <a:gd name="connsiteY1" fmla="*/ 0 h 1943514"/>
              <a:gd name="connsiteX2" fmla="*/ 4524067 w 4798479"/>
              <a:gd name="connsiteY2" fmla="*/ 71054 h 1943514"/>
              <a:gd name="connsiteX3" fmla="*/ 4522480 w 4798479"/>
              <a:gd name="connsiteY3" fmla="*/ 1547019 h 1943514"/>
              <a:gd name="connsiteX4" fmla="*/ 4481998 w 4798479"/>
              <a:gd name="connsiteY4" fmla="*/ 1606550 h 1943514"/>
              <a:gd name="connsiteX5" fmla="*/ 374342 w 4798479"/>
              <a:gd name="connsiteY5" fmla="*/ 1604261 h 1943514"/>
              <a:gd name="connsiteX6" fmla="*/ 374342 w 4798479"/>
              <a:gd name="connsiteY6" fmla="*/ 1604495 h 1943514"/>
              <a:gd name="connsiteX7" fmla="*/ 372031 w 4798479"/>
              <a:gd name="connsiteY7" fmla="*/ 1604262 h 1943514"/>
              <a:gd name="connsiteX8" fmla="*/ 7555 w 4798479"/>
              <a:gd name="connsiteY8" fmla="*/ 1901319 h 1943514"/>
              <a:gd name="connsiteX9" fmla="*/ 3301 w 4798479"/>
              <a:gd name="connsiteY9" fmla="*/ 1943514 h 1943514"/>
              <a:gd name="connsiteX10" fmla="*/ 0 w 4798479"/>
              <a:gd name="connsiteY10" fmla="*/ 1935545 h 1943514"/>
              <a:gd name="connsiteX11" fmla="*/ 0 w 4798479"/>
              <a:gd name="connsiteY11" fmla="*/ 71054 h 1943514"/>
              <a:gd name="connsiteX12" fmla="*/ 71054 w 4798479"/>
              <a:gd name="connsiteY12" fmla="*/ 0 h 1943514"/>
              <a:gd name="connsiteX0" fmla="*/ 71054 w 4801282"/>
              <a:gd name="connsiteY0" fmla="*/ 0 h 1943514"/>
              <a:gd name="connsiteX1" fmla="*/ 4453013 w 4801282"/>
              <a:gd name="connsiteY1" fmla="*/ 0 h 1943514"/>
              <a:gd name="connsiteX2" fmla="*/ 4524067 w 4801282"/>
              <a:gd name="connsiteY2" fmla="*/ 71054 h 1943514"/>
              <a:gd name="connsiteX3" fmla="*/ 4522480 w 4801282"/>
              <a:gd name="connsiteY3" fmla="*/ 1547019 h 1943514"/>
              <a:gd name="connsiteX4" fmla="*/ 4481998 w 4801282"/>
              <a:gd name="connsiteY4" fmla="*/ 1606550 h 1943514"/>
              <a:gd name="connsiteX5" fmla="*/ 374342 w 4801282"/>
              <a:gd name="connsiteY5" fmla="*/ 1604261 h 1943514"/>
              <a:gd name="connsiteX6" fmla="*/ 374342 w 4801282"/>
              <a:gd name="connsiteY6" fmla="*/ 1604495 h 1943514"/>
              <a:gd name="connsiteX7" fmla="*/ 372031 w 4801282"/>
              <a:gd name="connsiteY7" fmla="*/ 1604262 h 1943514"/>
              <a:gd name="connsiteX8" fmla="*/ 7555 w 4801282"/>
              <a:gd name="connsiteY8" fmla="*/ 1901319 h 1943514"/>
              <a:gd name="connsiteX9" fmla="*/ 3301 w 4801282"/>
              <a:gd name="connsiteY9" fmla="*/ 1943514 h 1943514"/>
              <a:gd name="connsiteX10" fmla="*/ 0 w 4801282"/>
              <a:gd name="connsiteY10" fmla="*/ 1935545 h 1943514"/>
              <a:gd name="connsiteX11" fmla="*/ 0 w 4801282"/>
              <a:gd name="connsiteY11" fmla="*/ 71054 h 1943514"/>
              <a:gd name="connsiteX12" fmla="*/ 71054 w 4801282"/>
              <a:gd name="connsiteY12" fmla="*/ 0 h 1943514"/>
              <a:gd name="connsiteX0" fmla="*/ 71054 w 4527104"/>
              <a:gd name="connsiteY0" fmla="*/ 0 h 1943514"/>
              <a:gd name="connsiteX1" fmla="*/ 4453013 w 4527104"/>
              <a:gd name="connsiteY1" fmla="*/ 0 h 1943514"/>
              <a:gd name="connsiteX2" fmla="*/ 4524067 w 4527104"/>
              <a:gd name="connsiteY2" fmla="*/ 71054 h 1943514"/>
              <a:gd name="connsiteX3" fmla="*/ 4522480 w 4527104"/>
              <a:gd name="connsiteY3" fmla="*/ 1547019 h 1943514"/>
              <a:gd name="connsiteX4" fmla="*/ 4481998 w 4527104"/>
              <a:gd name="connsiteY4" fmla="*/ 1606550 h 1943514"/>
              <a:gd name="connsiteX5" fmla="*/ 374342 w 4527104"/>
              <a:gd name="connsiteY5" fmla="*/ 1604261 h 1943514"/>
              <a:gd name="connsiteX6" fmla="*/ 374342 w 4527104"/>
              <a:gd name="connsiteY6" fmla="*/ 1604495 h 1943514"/>
              <a:gd name="connsiteX7" fmla="*/ 372031 w 4527104"/>
              <a:gd name="connsiteY7" fmla="*/ 1604262 h 1943514"/>
              <a:gd name="connsiteX8" fmla="*/ 7555 w 4527104"/>
              <a:gd name="connsiteY8" fmla="*/ 1901319 h 1943514"/>
              <a:gd name="connsiteX9" fmla="*/ 3301 w 4527104"/>
              <a:gd name="connsiteY9" fmla="*/ 1943514 h 1943514"/>
              <a:gd name="connsiteX10" fmla="*/ 0 w 4527104"/>
              <a:gd name="connsiteY10" fmla="*/ 1935545 h 1943514"/>
              <a:gd name="connsiteX11" fmla="*/ 0 w 4527104"/>
              <a:gd name="connsiteY11" fmla="*/ 71054 h 1943514"/>
              <a:gd name="connsiteX12" fmla="*/ 71054 w 4527104"/>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81998 w 4524067"/>
              <a:gd name="connsiteY4" fmla="*/ 1606550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81998 w 4524067"/>
              <a:gd name="connsiteY4" fmla="*/ 1606550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81998 w 4524067"/>
              <a:gd name="connsiteY4" fmla="*/ 1606550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16062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16062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16062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24067" h="1943514">
                <a:moveTo>
                  <a:pt x="71054" y="0"/>
                </a:moveTo>
                <a:lnTo>
                  <a:pt x="4453013" y="0"/>
                </a:lnTo>
                <a:cubicBezTo>
                  <a:pt x="4492255" y="0"/>
                  <a:pt x="4524067" y="31812"/>
                  <a:pt x="4524067" y="71054"/>
                </a:cubicBezTo>
                <a:cubicBezTo>
                  <a:pt x="4523538" y="552723"/>
                  <a:pt x="4522346" y="1479221"/>
                  <a:pt x="4522480" y="1516062"/>
                </a:cubicBezTo>
                <a:cubicBezTo>
                  <a:pt x="4522614" y="1552903"/>
                  <a:pt x="4525654" y="1606535"/>
                  <a:pt x="4458185" y="1608931"/>
                </a:cubicBezTo>
                <a:cubicBezTo>
                  <a:pt x="4390716" y="1611327"/>
                  <a:pt x="1735623" y="1605818"/>
                  <a:pt x="374342" y="1604261"/>
                </a:cubicBezTo>
                <a:lnTo>
                  <a:pt x="374342" y="1604495"/>
                </a:lnTo>
                <a:lnTo>
                  <a:pt x="372031" y="1604262"/>
                </a:lnTo>
                <a:cubicBezTo>
                  <a:pt x="192246" y="1604262"/>
                  <a:pt x="42246" y="1731789"/>
                  <a:pt x="7555" y="1901319"/>
                </a:cubicBezTo>
                <a:lnTo>
                  <a:pt x="3301" y="1943514"/>
                </a:lnTo>
                <a:lnTo>
                  <a:pt x="0" y="1935545"/>
                </a:lnTo>
                <a:lnTo>
                  <a:pt x="0" y="71054"/>
                </a:lnTo>
                <a:cubicBezTo>
                  <a:pt x="0" y="31812"/>
                  <a:pt x="31812" y="0"/>
                  <a:pt x="71054" y="0"/>
                </a:cubicBezTo>
                <a:close/>
              </a:path>
            </a:pathLst>
          </a:custGeom>
          <a:solidFill>
            <a:srgbClr val="2ECD91">
              <a:alpha val="85000"/>
            </a:srgbClr>
          </a:solidFill>
        </p:spPr>
        <p:txBody>
          <a:bodyPr anchor="t"/>
          <a:lstStyle>
            <a:lvl1pPr marL="0" indent="0" algn="l" defTabSz="914400" rtl="0" eaLnBrk="1" latinLnBrk="0" hangingPunct="1">
              <a:lnSpc>
                <a:spcPct val="120000"/>
              </a:lnSpc>
              <a:spcBef>
                <a:spcPts val="0"/>
              </a:spcBef>
              <a:spcAft>
                <a:spcPts val="0"/>
              </a:spcAft>
              <a:buClr>
                <a:schemeClr val="accent1"/>
              </a:buClr>
              <a:buFontTx/>
              <a:buNone/>
              <a:defRPr sz="1800" b="1" kern="1200">
                <a:solidFill>
                  <a:schemeClr val="tx2"/>
                </a:solidFill>
                <a:latin typeface="+mn-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algn="r"/>
            <a:r>
              <a:rPr lang="nl-NL" sz="3600" dirty="0">
                <a:solidFill>
                  <a:schemeClr val="bg1"/>
                </a:solidFill>
                <a:latin typeface="Calibri" panose="020F0502020204030204" pitchFamily="34" charset="0"/>
                <a:cs typeface="Calibri" panose="020F0502020204030204" pitchFamily="34" charset="0"/>
              </a:rPr>
              <a:t>Hoge energieprijzen</a:t>
            </a:r>
          </a:p>
          <a:p>
            <a:pPr algn="r"/>
            <a:endParaRPr lang="nl-NL" sz="300" dirty="0">
              <a:solidFill>
                <a:schemeClr val="bg1"/>
              </a:solidFill>
              <a:latin typeface="Calibri" panose="020F0502020204030204" pitchFamily="34" charset="0"/>
              <a:cs typeface="Calibri" panose="020F0502020204030204" pitchFamily="34" charset="0"/>
            </a:endParaRPr>
          </a:p>
          <a:p>
            <a:pPr algn="r"/>
            <a:endParaRPr lang="nl-NL" b="0" dirty="0">
              <a:solidFill>
                <a:schemeClr val="bg1"/>
              </a:solidFill>
              <a:latin typeface="Calibri" panose="020F0502020204030204" pitchFamily="34" charset="0"/>
              <a:cs typeface="Calibri" panose="020F0502020204030204" pitchFamily="34" charset="0"/>
            </a:endParaRPr>
          </a:p>
        </p:txBody>
      </p:sp>
      <p:sp>
        <p:nvSpPr>
          <p:cNvPr id="21" name="Tijdelijke aanduiding voor dianummer 2">
            <a:extLst>
              <a:ext uri="{FF2B5EF4-FFF2-40B4-BE49-F238E27FC236}">
                <a16:creationId xmlns:a16="http://schemas.microsoft.com/office/drawing/2014/main" id="{037F62C7-AC94-4BCD-B00C-A3FF5A43383A}"/>
              </a:ext>
            </a:extLst>
          </p:cNvPr>
          <p:cNvSpPr>
            <a:spLocks noGrp="1"/>
          </p:cNvSpPr>
          <p:nvPr>
            <p:ph type="sldNum" sz="quarter" idx="12"/>
          </p:nvPr>
        </p:nvSpPr>
        <p:spPr>
          <a:xfrm>
            <a:off x="923588" y="6264671"/>
            <a:ext cx="224608" cy="23023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12CCA-9C09-4585-9D9C-896A24A07DF1}" type="slidenum">
              <a:rPr kumimoji="0" lang="nl-NL"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5" name="Groep 4">
            <a:extLst>
              <a:ext uri="{FF2B5EF4-FFF2-40B4-BE49-F238E27FC236}">
                <a16:creationId xmlns:a16="http://schemas.microsoft.com/office/drawing/2014/main" id="{E1845C8B-C6F6-4144-A5C1-460FCCCC6C3D}"/>
              </a:ext>
            </a:extLst>
          </p:cNvPr>
          <p:cNvGrpSpPr/>
          <p:nvPr/>
        </p:nvGrpSpPr>
        <p:grpSpPr>
          <a:xfrm>
            <a:off x="1274693" y="173860"/>
            <a:ext cx="2285296" cy="1753690"/>
            <a:chOff x="1261597" y="1109474"/>
            <a:chExt cx="2285296" cy="1753690"/>
          </a:xfrm>
        </p:grpSpPr>
        <p:sp>
          <p:nvSpPr>
            <p:cNvPr id="11" name="Afgeronde rechthoek 15">
              <a:extLst>
                <a:ext uri="{FF2B5EF4-FFF2-40B4-BE49-F238E27FC236}">
                  <a16:creationId xmlns:a16="http://schemas.microsoft.com/office/drawing/2014/main" id="{E7B4DA7E-2899-41C4-9963-5590D2A502A7}"/>
                </a:ext>
              </a:extLst>
            </p:cNvPr>
            <p:cNvSpPr/>
            <p:nvPr/>
          </p:nvSpPr>
          <p:spPr>
            <a:xfrm rot="5400000">
              <a:off x="2013482" y="1329753"/>
              <a:ext cx="781526" cy="2285296"/>
            </a:xfrm>
            <a:prstGeom prst="roundRect">
              <a:avLst>
                <a:gd name="adj" fmla="val 10676"/>
              </a:avLst>
            </a:prstGeom>
            <a:solidFill>
              <a:schemeClr val="accent3">
                <a:alpha val="67843"/>
              </a:schemeClr>
            </a:solidFill>
          </p:spPr>
          <p:txBody>
            <a:bodyPr vert="vert270" wrap="square">
              <a:spAutoFit/>
            </a:bodyPr>
            <a:lstStyle/>
            <a:p>
              <a:pPr algn="ctr"/>
              <a:r>
                <a:rPr lang="nl-NL" b="1" dirty="0">
                  <a:latin typeface="Calibri" panose="020F0502020204030204" pitchFamily="34" charset="0"/>
                  <a:cs typeface="Calibri" panose="020F0502020204030204" pitchFamily="34" charset="0"/>
                </a:rPr>
                <a:t>Onderhoud en storingen</a:t>
              </a:r>
            </a:p>
          </p:txBody>
        </p:sp>
        <p:sp>
          <p:nvSpPr>
            <p:cNvPr id="12" name="Afgeronde rechthoek 15">
              <a:extLst>
                <a:ext uri="{FF2B5EF4-FFF2-40B4-BE49-F238E27FC236}">
                  <a16:creationId xmlns:a16="http://schemas.microsoft.com/office/drawing/2014/main" id="{C2C71FA7-3186-4D0C-88A6-B978ACA8A350}"/>
                </a:ext>
              </a:extLst>
            </p:cNvPr>
            <p:cNvSpPr/>
            <p:nvPr/>
          </p:nvSpPr>
          <p:spPr>
            <a:xfrm rot="5400000">
              <a:off x="2160018" y="689124"/>
              <a:ext cx="488454" cy="2285296"/>
            </a:xfrm>
            <a:prstGeom prst="roundRect">
              <a:avLst>
                <a:gd name="adj" fmla="val 10676"/>
              </a:avLst>
            </a:prstGeom>
            <a:solidFill>
              <a:schemeClr val="accent1">
                <a:alpha val="67843"/>
              </a:schemeClr>
            </a:solidFill>
          </p:spPr>
          <p:txBody>
            <a:bodyPr vert="vert270" wrap="square">
              <a:spAutoFit/>
            </a:bodyPr>
            <a:lstStyle/>
            <a:p>
              <a:pPr algn="ctr"/>
              <a:r>
                <a:rPr lang="nl-NL" b="1" dirty="0">
                  <a:latin typeface="Calibri" panose="020F0502020204030204" pitchFamily="34" charset="0"/>
                  <a:cs typeface="Calibri" panose="020F0502020204030204" pitchFamily="34" charset="0"/>
                </a:rPr>
                <a:t>Service/Facturering</a:t>
              </a:r>
            </a:p>
          </p:txBody>
        </p:sp>
        <p:sp>
          <p:nvSpPr>
            <p:cNvPr id="27" name="Afgeronde rechthoek 15">
              <a:extLst>
                <a:ext uri="{FF2B5EF4-FFF2-40B4-BE49-F238E27FC236}">
                  <a16:creationId xmlns:a16="http://schemas.microsoft.com/office/drawing/2014/main" id="{8B98BE9C-09AA-4D82-BC05-9874E16BC672}"/>
                </a:ext>
              </a:extLst>
            </p:cNvPr>
            <p:cNvSpPr/>
            <p:nvPr/>
          </p:nvSpPr>
          <p:spPr>
            <a:xfrm rot="5400000">
              <a:off x="2160018" y="211053"/>
              <a:ext cx="488454" cy="2285296"/>
            </a:xfrm>
            <a:prstGeom prst="roundRect">
              <a:avLst>
                <a:gd name="adj" fmla="val 10676"/>
              </a:avLst>
            </a:prstGeom>
          </p:spPr>
          <p:style>
            <a:lnRef idx="1">
              <a:schemeClr val="accent4"/>
            </a:lnRef>
            <a:fillRef idx="2">
              <a:schemeClr val="accent4"/>
            </a:fillRef>
            <a:effectRef idx="1">
              <a:schemeClr val="accent4"/>
            </a:effectRef>
            <a:fontRef idx="minor">
              <a:schemeClr val="dk1"/>
            </a:fontRef>
          </p:style>
          <p:txBody>
            <a:bodyPr vert="vert270" wrap="square">
              <a:spAutoFit/>
            </a:bodyPr>
            <a:lstStyle/>
            <a:p>
              <a:pPr algn="ctr"/>
              <a:r>
                <a:rPr lang="nl-NL" b="1" dirty="0">
                  <a:latin typeface="Calibri" panose="020F0502020204030204" pitchFamily="34" charset="0"/>
                  <a:cs typeface="Calibri" panose="020F0502020204030204" pitchFamily="34" charset="0"/>
                </a:rPr>
                <a:t>Winst &amp; risico</a:t>
              </a:r>
            </a:p>
          </p:txBody>
        </p:sp>
      </p:grpSp>
      <p:sp>
        <p:nvSpPr>
          <p:cNvPr id="32" name="Afgeronde rechthoek 15">
            <a:extLst>
              <a:ext uri="{FF2B5EF4-FFF2-40B4-BE49-F238E27FC236}">
                <a16:creationId xmlns:a16="http://schemas.microsoft.com/office/drawing/2014/main" id="{3E76AB0A-2549-4A60-B684-41AC520817A5}"/>
              </a:ext>
            </a:extLst>
          </p:cNvPr>
          <p:cNvSpPr/>
          <p:nvPr/>
        </p:nvSpPr>
        <p:spPr>
          <a:xfrm rot="5400000">
            <a:off x="4307319" y="3492633"/>
            <a:ext cx="1563053" cy="2285296"/>
          </a:xfrm>
          <a:prstGeom prst="roundRect">
            <a:avLst>
              <a:gd name="adj" fmla="val 10676"/>
            </a:avLst>
          </a:prstGeom>
          <a:solidFill>
            <a:schemeClr val="accent6">
              <a:alpha val="67843"/>
            </a:schemeClr>
          </a:solidFill>
        </p:spPr>
        <p:txBody>
          <a:bodyPr vert="vert270" wrap="square">
            <a:spAutoFit/>
          </a:bodyPr>
          <a:lstStyle/>
          <a:p>
            <a:pPr algn="ctr"/>
            <a:endParaRPr lang="nl-NL" sz="1200" b="1" dirty="0">
              <a:latin typeface="Calibri" panose="020F0502020204030204" pitchFamily="34" charset="0"/>
              <a:cs typeface="Calibri" panose="020F0502020204030204" pitchFamily="34" charset="0"/>
            </a:endParaRPr>
          </a:p>
          <a:p>
            <a:pPr algn="ctr"/>
            <a:endParaRPr lang="nl-NL" b="1" dirty="0">
              <a:latin typeface="Calibri" panose="020F0502020204030204" pitchFamily="34" charset="0"/>
              <a:cs typeface="Calibri" panose="020F0502020204030204" pitchFamily="34" charset="0"/>
            </a:endParaRPr>
          </a:p>
          <a:p>
            <a:pPr algn="ctr"/>
            <a:r>
              <a:rPr lang="nl-NL" b="1" dirty="0">
                <a:latin typeface="Calibri" panose="020F0502020204030204" pitchFamily="34" charset="0"/>
                <a:cs typeface="Calibri" panose="020F0502020204030204" pitchFamily="34" charset="0"/>
              </a:rPr>
              <a:t>Vastrecht warmte</a:t>
            </a:r>
          </a:p>
          <a:p>
            <a:pPr algn="ctr"/>
            <a:endParaRPr lang="nl-NL" b="1" dirty="0">
              <a:latin typeface="Calibri" panose="020F0502020204030204" pitchFamily="34" charset="0"/>
              <a:cs typeface="Calibri" panose="020F0502020204030204" pitchFamily="34" charset="0"/>
            </a:endParaRPr>
          </a:p>
          <a:p>
            <a:pPr algn="ctr"/>
            <a:endParaRPr lang="nl-NL" b="1" dirty="0">
              <a:latin typeface="Calibri" panose="020F0502020204030204" pitchFamily="34" charset="0"/>
              <a:cs typeface="Calibri" panose="020F0502020204030204" pitchFamily="34" charset="0"/>
            </a:endParaRPr>
          </a:p>
        </p:txBody>
      </p:sp>
      <p:sp>
        <p:nvSpPr>
          <p:cNvPr id="33" name="Afgeronde rechthoek 15">
            <a:extLst>
              <a:ext uri="{FF2B5EF4-FFF2-40B4-BE49-F238E27FC236}">
                <a16:creationId xmlns:a16="http://schemas.microsoft.com/office/drawing/2014/main" id="{E52D1034-D42F-43F0-82B5-55B9E72BAE85}"/>
              </a:ext>
            </a:extLst>
          </p:cNvPr>
          <p:cNvSpPr/>
          <p:nvPr/>
        </p:nvSpPr>
        <p:spPr>
          <a:xfrm rot="5400000">
            <a:off x="4698085" y="4653956"/>
            <a:ext cx="781526" cy="2285296"/>
          </a:xfrm>
          <a:prstGeom prst="roundRect">
            <a:avLst>
              <a:gd name="adj" fmla="val 10676"/>
            </a:avLst>
          </a:prstGeom>
          <a:solidFill>
            <a:srgbClr val="002060">
              <a:alpha val="67843"/>
            </a:srgbClr>
          </a:solidFill>
        </p:spPr>
        <p:txBody>
          <a:bodyPr vert="vert270" wrap="square">
            <a:spAutoFit/>
          </a:bodyPr>
          <a:lstStyle/>
          <a:p>
            <a:pPr algn="ctr"/>
            <a:r>
              <a:rPr lang="nl-NL" b="1" dirty="0">
                <a:solidFill>
                  <a:schemeClr val="bg1"/>
                </a:solidFill>
                <a:latin typeface="Calibri" panose="020F0502020204030204" pitchFamily="34" charset="0"/>
                <a:cs typeface="Calibri" panose="020F0502020204030204" pitchFamily="34" charset="0"/>
              </a:rPr>
              <a:t>Huur </a:t>
            </a:r>
            <a:r>
              <a:rPr lang="nl-NL" b="1" dirty="0" err="1">
                <a:solidFill>
                  <a:schemeClr val="bg1"/>
                </a:solidFill>
                <a:latin typeface="Calibri" panose="020F0502020204030204" pitchFamily="34" charset="0"/>
                <a:cs typeface="Calibri" panose="020F0502020204030204" pitchFamily="34" charset="0"/>
              </a:rPr>
              <a:t>afleverset</a:t>
            </a:r>
            <a:endParaRPr lang="nl-NL" b="1" dirty="0">
              <a:solidFill>
                <a:schemeClr val="bg1"/>
              </a:solidFill>
              <a:latin typeface="Calibri" panose="020F0502020204030204" pitchFamily="34" charset="0"/>
              <a:cs typeface="Calibri" panose="020F0502020204030204" pitchFamily="34" charset="0"/>
            </a:endParaRPr>
          </a:p>
          <a:p>
            <a:pPr algn="ctr"/>
            <a:endParaRPr lang="nl-NL" b="1" dirty="0">
              <a:solidFill>
                <a:schemeClr val="bg1"/>
              </a:solidFill>
              <a:latin typeface="Calibri" panose="020F0502020204030204" pitchFamily="34" charset="0"/>
              <a:cs typeface="Calibri" panose="020F0502020204030204" pitchFamily="34" charset="0"/>
            </a:endParaRPr>
          </a:p>
        </p:txBody>
      </p:sp>
      <p:sp>
        <p:nvSpPr>
          <p:cNvPr id="38" name="Rechthoek 37">
            <a:extLst>
              <a:ext uri="{FF2B5EF4-FFF2-40B4-BE49-F238E27FC236}">
                <a16:creationId xmlns:a16="http://schemas.microsoft.com/office/drawing/2014/main" id="{E5AD606A-7529-409A-B383-A53A6E413FCA}"/>
              </a:ext>
            </a:extLst>
          </p:cNvPr>
          <p:cNvSpPr/>
          <p:nvPr/>
        </p:nvSpPr>
        <p:spPr>
          <a:xfrm>
            <a:off x="4359529" y="6120748"/>
            <a:ext cx="1461038" cy="646331"/>
          </a:xfrm>
          <a:prstGeom prst="rect">
            <a:avLst/>
          </a:prstGeom>
        </p:spPr>
        <p:txBody>
          <a:bodyPr wrap="square">
            <a:spAutoFit/>
          </a:bodyPr>
          <a:lstStyle/>
          <a:p>
            <a:pPr lvl="0" algn="ctr" fontAlgn="ctr">
              <a:defRPr/>
            </a:pPr>
            <a:r>
              <a:rPr lang="nl-NL" b="1" dirty="0">
                <a:solidFill>
                  <a:prstClr val="black"/>
                </a:solidFill>
                <a:latin typeface="Calibri" panose="020F0502020204030204" pitchFamily="34" charset="0"/>
                <a:cs typeface="Calibri" panose="020F0502020204030204" pitchFamily="34" charset="0"/>
              </a:rPr>
              <a:t>Opbrengsten warmte</a:t>
            </a:r>
            <a:endParaRPr lang="nl-NL" b="1" dirty="0">
              <a:latin typeface="Calibri" panose="020F0502020204030204" pitchFamily="34" charset="0"/>
              <a:cs typeface="Calibri" panose="020F0502020204030204" pitchFamily="34" charset="0"/>
            </a:endParaRPr>
          </a:p>
        </p:txBody>
      </p:sp>
      <p:pic>
        <p:nvPicPr>
          <p:cNvPr id="18" name="Afbeelding 17">
            <a:extLst>
              <a:ext uri="{FF2B5EF4-FFF2-40B4-BE49-F238E27FC236}">
                <a16:creationId xmlns:a16="http://schemas.microsoft.com/office/drawing/2014/main" id="{287977E7-FE94-4D59-991B-B18E373ED99D}"/>
              </a:ext>
            </a:extLst>
          </p:cNvPr>
          <p:cNvPicPr>
            <a:picLocks noChangeAspect="1"/>
          </p:cNvPicPr>
          <p:nvPr/>
        </p:nvPicPr>
        <p:blipFill>
          <a:blip r:embed="rId3"/>
          <a:stretch>
            <a:fillRect/>
          </a:stretch>
        </p:blipFill>
        <p:spPr>
          <a:xfrm>
            <a:off x="1261598" y="1927550"/>
            <a:ext cx="2298391" cy="2026893"/>
          </a:xfrm>
          <a:prstGeom prst="rect">
            <a:avLst/>
          </a:prstGeom>
        </p:spPr>
      </p:pic>
      <p:pic>
        <p:nvPicPr>
          <p:cNvPr id="6" name="Afbeelding 5">
            <a:extLst>
              <a:ext uri="{FF2B5EF4-FFF2-40B4-BE49-F238E27FC236}">
                <a16:creationId xmlns:a16="http://schemas.microsoft.com/office/drawing/2014/main" id="{98FC1737-AF5C-406E-80F8-503E63B4E5A1}"/>
              </a:ext>
            </a:extLst>
          </p:cNvPr>
          <p:cNvPicPr>
            <a:picLocks noChangeAspect="1"/>
          </p:cNvPicPr>
          <p:nvPr/>
        </p:nvPicPr>
        <p:blipFill>
          <a:blip r:embed="rId4"/>
          <a:stretch>
            <a:fillRect/>
          </a:stretch>
        </p:blipFill>
        <p:spPr>
          <a:xfrm>
            <a:off x="3961105" y="-965672"/>
            <a:ext cx="2286198" cy="4816531"/>
          </a:xfrm>
          <a:prstGeom prst="rect">
            <a:avLst/>
          </a:prstGeom>
        </p:spPr>
      </p:pic>
    </p:spTree>
    <p:extLst>
      <p:ext uri="{BB962C8B-B14F-4D97-AF65-F5344CB8AC3E}">
        <p14:creationId xmlns:p14="http://schemas.microsoft.com/office/powerpoint/2010/main" val="325470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Horizontal)">
                                      <p:cBhvr>
                                        <p:cTn id="7" dur="500"/>
                                        <p:tgtEl>
                                          <p:spTgt spid="18"/>
                                        </p:tgtEl>
                                      </p:cBhvr>
                                    </p:animEffect>
                                  </p:childTnLst>
                                </p:cTn>
                              </p:par>
                            </p:childTnLst>
                          </p:cTn>
                        </p:par>
                        <p:par>
                          <p:cTn id="8" fill="hold">
                            <p:stCondLst>
                              <p:cond delay="500"/>
                            </p:stCondLst>
                            <p:childTnLst>
                              <p:par>
                                <p:cTn id="9" presetID="64" presetClass="path" presetSubtype="0" accel="50000" decel="50000" fill="hold" nodeType="afterEffect">
                                  <p:stCondLst>
                                    <p:cond delay="0"/>
                                  </p:stCondLst>
                                  <p:childTnLst>
                                    <p:animMotion origin="layout" path="M 4.58333E-6 -3.33333E-6 L 4.58333E-6 -0.13773 " pathEditMode="relative" rAng="0" ptsTypes="AA">
                                      <p:cBhvr>
                                        <p:cTn id="10" dur="2000" fill="hold"/>
                                        <p:tgtEl>
                                          <p:spTgt spid="5"/>
                                        </p:tgtEl>
                                        <p:attrNameLst>
                                          <p:attrName>ppt_x</p:attrName>
                                          <p:attrName>ppt_y</p:attrName>
                                        </p:attrNameLst>
                                      </p:cBhvr>
                                      <p:rCtr x="0" y="-6898"/>
                                    </p:animMotion>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DAEDFB1-5F82-4E41-AA5F-84CA906C7FEA}"/>
              </a:ext>
            </a:extLst>
          </p:cNvPr>
          <p:cNvSpPr/>
          <p:nvPr/>
        </p:nvSpPr>
        <p:spPr>
          <a:xfrm>
            <a:off x="10088880" y="213360"/>
            <a:ext cx="2103120" cy="947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nl-NL" dirty="0"/>
          </a:p>
        </p:txBody>
      </p:sp>
      <p:sp>
        <p:nvSpPr>
          <p:cNvPr id="23" name="Tijdelijke aanduiding voor tekst 9">
            <a:extLst>
              <a:ext uri="{FF2B5EF4-FFF2-40B4-BE49-F238E27FC236}">
                <a16:creationId xmlns:a16="http://schemas.microsoft.com/office/drawing/2014/main" id="{61DE4263-1BD4-4C33-9CF3-229103BB9645}"/>
              </a:ext>
            </a:extLst>
          </p:cNvPr>
          <p:cNvSpPr txBox="1">
            <a:spLocks/>
          </p:cNvSpPr>
          <p:nvPr/>
        </p:nvSpPr>
        <p:spPr>
          <a:xfrm>
            <a:off x="515937" y="213360"/>
            <a:ext cx="5940000" cy="900000"/>
          </a:xfrm>
          <a:custGeom>
            <a:avLst/>
            <a:gdLst>
              <a:gd name="connsiteX0" fmla="*/ 71054 w 4524067"/>
              <a:gd name="connsiteY0" fmla="*/ 0 h 1943514"/>
              <a:gd name="connsiteX1" fmla="*/ 4453013 w 4524067"/>
              <a:gd name="connsiteY1" fmla="*/ 0 h 1943514"/>
              <a:gd name="connsiteX2" fmla="*/ 4524067 w 4524067"/>
              <a:gd name="connsiteY2" fmla="*/ 71054 h 1943514"/>
              <a:gd name="connsiteX3" fmla="*/ 4524067 w 4524067"/>
              <a:gd name="connsiteY3" fmla="*/ 1604261 h 1943514"/>
              <a:gd name="connsiteX4" fmla="*/ 374342 w 4524067"/>
              <a:gd name="connsiteY4" fmla="*/ 1604261 h 1943514"/>
              <a:gd name="connsiteX5" fmla="*/ 374342 w 4524067"/>
              <a:gd name="connsiteY5" fmla="*/ 1604495 h 1943514"/>
              <a:gd name="connsiteX6" fmla="*/ 372031 w 4524067"/>
              <a:gd name="connsiteY6" fmla="*/ 1604262 h 1943514"/>
              <a:gd name="connsiteX7" fmla="*/ 7555 w 4524067"/>
              <a:gd name="connsiteY7" fmla="*/ 1901319 h 1943514"/>
              <a:gd name="connsiteX8" fmla="*/ 3301 w 4524067"/>
              <a:gd name="connsiteY8" fmla="*/ 1943514 h 1943514"/>
              <a:gd name="connsiteX9" fmla="*/ 0 w 4524067"/>
              <a:gd name="connsiteY9" fmla="*/ 1935545 h 1943514"/>
              <a:gd name="connsiteX10" fmla="*/ 0 w 4524067"/>
              <a:gd name="connsiteY10" fmla="*/ 71054 h 1943514"/>
              <a:gd name="connsiteX11" fmla="*/ 71054 w 4524067"/>
              <a:gd name="connsiteY11"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524067 w 4524067"/>
              <a:gd name="connsiteY4" fmla="*/ 160426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524067 w 4524067"/>
              <a:gd name="connsiteY4" fmla="*/ 1604261 h 1943514"/>
              <a:gd name="connsiteX5" fmla="*/ 4481998 w 4524067"/>
              <a:gd name="connsiteY5" fmla="*/ 1606550 h 1943514"/>
              <a:gd name="connsiteX6" fmla="*/ 374342 w 4524067"/>
              <a:gd name="connsiteY6" fmla="*/ 1604261 h 1943514"/>
              <a:gd name="connsiteX7" fmla="*/ 374342 w 4524067"/>
              <a:gd name="connsiteY7" fmla="*/ 1604495 h 1943514"/>
              <a:gd name="connsiteX8" fmla="*/ 372031 w 4524067"/>
              <a:gd name="connsiteY8" fmla="*/ 1604262 h 1943514"/>
              <a:gd name="connsiteX9" fmla="*/ 7555 w 4524067"/>
              <a:gd name="connsiteY9" fmla="*/ 1901319 h 1943514"/>
              <a:gd name="connsiteX10" fmla="*/ 3301 w 4524067"/>
              <a:gd name="connsiteY10" fmla="*/ 1943514 h 1943514"/>
              <a:gd name="connsiteX11" fmla="*/ 0 w 4524067"/>
              <a:gd name="connsiteY11" fmla="*/ 1935545 h 1943514"/>
              <a:gd name="connsiteX12" fmla="*/ 0 w 4524067"/>
              <a:gd name="connsiteY12" fmla="*/ 71054 h 1943514"/>
              <a:gd name="connsiteX13" fmla="*/ 71054 w 4524067"/>
              <a:gd name="connsiteY13" fmla="*/ 0 h 1943514"/>
              <a:gd name="connsiteX0" fmla="*/ 71054 w 4799095"/>
              <a:gd name="connsiteY0" fmla="*/ 0 h 1943514"/>
              <a:gd name="connsiteX1" fmla="*/ 4453013 w 4799095"/>
              <a:gd name="connsiteY1" fmla="*/ 0 h 1943514"/>
              <a:gd name="connsiteX2" fmla="*/ 4524067 w 4799095"/>
              <a:gd name="connsiteY2" fmla="*/ 71054 h 1943514"/>
              <a:gd name="connsiteX3" fmla="*/ 4522480 w 4799095"/>
              <a:gd name="connsiteY3" fmla="*/ 1547019 h 1943514"/>
              <a:gd name="connsiteX4" fmla="*/ 4524067 w 4799095"/>
              <a:gd name="connsiteY4" fmla="*/ 1604261 h 1943514"/>
              <a:gd name="connsiteX5" fmla="*/ 4481998 w 4799095"/>
              <a:gd name="connsiteY5" fmla="*/ 1606550 h 1943514"/>
              <a:gd name="connsiteX6" fmla="*/ 374342 w 4799095"/>
              <a:gd name="connsiteY6" fmla="*/ 1604261 h 1943514"/>
              <a:gd name="connsiteX7" fmla="*/ 374342 w 4799095"/>
              <a:gd name="connsiteY7" fmla="*/ 1604495 h 1943514"/>
              <a:gd name="connsiteX8" fmla="*/ 372031 w 4799095"/>
              <a:gd name="connsiteY8" fmla="*/ 1604262 h 1943514"/>
              <a:gd name="connsiteX9" fmla="*/ 7555 w 4799095"/>
              <a:gd name="connsiteY9" fmla="*/ 1901319 h 1943514"/>
              <a:gd name="connsiteX10" fmla="*/ 3301 w 4799095"/>
              <a:gd name="connsiteY10" fmla="*/ 1943514 h 1943514"/>
              <a:gd name="connsiteX11" fmla="*/ 0 w 4799095"/>
              <a:gd name="connsiteY11" fmla="*/ 1935545 h 1943514"/>
              <a:gd name="connsiteX12" fmla="*/ 0 w 4799095"/>
              <a:gd name="connsiteY12" fmla="*/ 71054 h 1943514"/>
              <a:gd name="connsiteX13" fmla="*/ 71054 w 4799095"/>
              <a:gd name="connsiteY13" fmla="*/ 0 h 1943514"/>
              <a:gd name="connsiteX0" fmla="*/ 71054 w 4798479"/>
              <a:gd name="connsiteY0" fmla="*/ 0 h 1943514"/>
              <a:gd name="connsiteX1" fmla="*/ 4453013 w 4798479"/>
              <a:gd name="connsiteY1" fmla="*/ 0 h 1943514"/>
              <a:gd name="connsiteX2" fmla="*/ 4524067 w 4798479"/>
              <a:gd name="connsiteY2" fmla="*/ 71054 h 1943514"/>
              <a:gd name="connsiteX3" fmla="*/ 4522480 w 4798479"/>
              <a:gd name="connsiteY3" fmla="*/ 1547019 h 1943514"/>
              <a:gd name="connsiteX4" fmla="*/ 4481998 w 4798479"/>
              <a:gd name="connsiteY4" fmla="*/ 1606550 h 1943514"/>
              <a:gd name="connsiteX5" fmla="*/ 374342 w 4798479"/>
              <a:gd name="connsiteY5" fmla="*/ 1604261 h 1943514"/>
              <a:gd name="connsiteX6" fmla="*/ 374342 w 4798479"/>
              <a:gd name="connsiteY6" fmla="*/ 1604495 h 1943514"/>
              <a:gd name="connsiteX7" fmla="*/ 372031 w 4798479"/>
              <a:gd name="connsiteY7" fmla="*/ 1604262 h 1943514"/>
              <a:gd name="connsiteX8" fmla="*/ 7555 w 4798479"/>
              <a:gd name="connsiteY8" fmla="*/ 1901319 h 1943514"/>
              <a:gd name="connsiteX9" fmla="*/ 3301 w 4798479"/>
              <a:gd name="connsiteY9" fmla="*/ 1943514 h 1943514"/>
              <a:gd name="connsiteX10" fmla="*/ 0 w 4798479"/>
              <a:gd name="connsiteY10" fmla="*/ 1935545 h 1943514"/>
              <a:gd name="connsiteX11" fmla="*/ 0 w 4798479"/>
              <a:gd name="connsiteY11" fmla="*/ 71054 h 1943514"/>
              <a:gd name="connsiteX12" fmla="*/ 71054 w 4798479"/>
              <a:gd name="connsiteY12" fmla="*/ 0 h 1943514"/>
              <a:gd name="connsiteX0" fmla="*/ 71054 w 4801282"/>
              <a:gd name="connsiteY0" fmla="*/ 0 h 1943514"/>
              <a:gd name="connsiteX1" fmla="*/ 4453013 w 4801282"/>
              <a:gd name="connsiteY1" fmla="*/ 0 h 1943514"/>
              <a:gd name="connsiteX2" fmla="*/ 4524067 w 4801282"/>
              <a:gd name="connsiteY2" fmla="*/ 71054 h 1943514"/>
              <a:gd name="connsiteX3" fmla="*/ 4522480 w 4801282"/>
              <a:gd name="connsiteY3" fmla="*/ 1547019 h 1943514"/>
              <a:gd name="connsiteX4" fmla="*/ 4481998 w 4801282"/>
              <a:gd name="connsiteY4" fmla="*/ 1606550 h 1943514"/>
              <a:gd name="connsiteX5" fmla="*/ 374342 w 4801282"/>
              <a:gd name="connsiteY5" fmla="*/ 1604261 h 1943514"/>
              <a:gd name="connsiteX6" fmla="*/ 374342 w 4801282"/>
              <a:gd name="connsiteY6" fmla="*/ 1604495 h 1943514"/>
              <a:gd name="connsiteX7" fmla="*/ 372031 w 4801282"/>
              <a:gd name="connsiteY7" fmla="*/ 1604262 h 1943514"/>
              <a:gd name="connsiteX8" fmla="*/ 7555 w 4801282"/>
              <a:gd name="connsiteY8" fmla="*/ 1901319 h 1943514"/>
              <a:gd name="connsiteX9" fmla="*/ 3301 w 4801282"/>
              <a:gd name="connsiteY9" fmla="*/ 1943514 h 1943514"/>
              <a:gd name="connsiteX10" fmla="*/ 0 w 4801282"/>
              <a:gd name="connsiteY10" fmla="*/ 1935545 h 1943514"/>
              <a:gd name="connsiteX11" fmla="*/ 0 w 4801282"/>
              <a:gd name="connsiteY11" fmla="*/ 71054 h 1943514"/>
              <a:gd name="connsiteX12" fmla="*/ 71054 w 4801282"/>
              <a:gd name="connsiteY12" fmla="*/ 0 h 1943514"/>
              <a:gd name="connsiteX0" fmla="*/ 71054 w 4527104"/>
              <a:gd name="connsiteY0" fmla="*/ 0 h 1943514"/>
              <a:gd name="connsiteX1" fmla="*/ 4453013 w 4527104"/>
              <a:gd name="connsiteY1" fmla="*/ 0 h 1943514"/>
              <a:gd name="connsiteX2" fmla="*/ 4524067 w 4527104"/>
              <a:gd name="connsiteY2" fmla="*/ 71054 h 1943514"/>
              <a:gd name="connsiteX3" fmla="*/ 4522480 w 4527104"/>
              <a:gd name="connsiteY3" fmla="*/ 1547019 h 1943514"/>
              <a:gd name="connsiteX4" fmla="*/ 4481998 w 4527104"/>
              <a:gd name="connsiteY4" fmla="*/ 1606550 h 1943514"/>
              <a:gd name="connsiteX5" fmla="*/ 374342 w 4527104"/>
              <a:gd name="connsiteY5" fmla="*/ 1604261 h 1943514"/>
              <a:gd name="connsiteX6" fmla="*/ 374342 w 4527104"/>
              <a:gd name="connsiteY6" fmla="*/ 1604495 h 1943514"/>
              <a:gd name="connsiteX7" fmla="*/ 372031 w 4527104"/>
              <a:gd name="connsiteY7" fmla="*/ 1604262 h 1943514"/>
              <a:gd name="connsiteX8" fmla="*/ 7555 w 4527104"/>
              <a:gd name="connsiteY8" fmla="*/ 1901319 h 1943514"/>
              <a:gd name="connsiteX9" fmla="*/ 3301 w 4527104"/>
              <a:gd name="connsiteY9" fmla="*/ 1943514 h 1943514"/>
              <a:gd name="connsiteX10" fmla="*/ 0 w 4527104"/>
              <a:gd name="connsiteY10" fmla="*/ 1935545 h 1943514"/>
              <a:gd name="connsiteX11" fmla="*/ 0 w 4527104"/>
              <a:gd name="connsiteY11" fmla="*/ 71054 h 1943514"/>
              <a:gd name="connsiteX12" fmla="*/ 71054 w 4527104"/>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81998 w 4524067"/>
              <a:gd name="connsiteY4" fmla="*/ 1606550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81998 w 4524067"/>
              <a:gd name="connsiteY4" fmla="*/ 1606550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81998 w 4524067"/>
              <a:gd name="connsiteY4" fmla="*/ 1606550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47019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16062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16062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 name="connsiteX0" fmla="*/ 71054 w 4524067"/>
              <a:gd name="connsiteY0" fmla="*/ 0 h 1943514"/>
              <a:gd name="connsiteX1" fmla="*/ 4453013 w 4524067"/>
              <a:gd name="connsiteY1" fmla="*/ 0 h 1943514"/>
              <a:gd name="connsiteX2" fmla="*/ 4524067 w 4524067"/>
              <a:gd name="connsiteY2" fmla="*/ 71054 h 1943514"/>
              <a:gd name="connsiteX3" fmla="*/ 4522480 w 4524067"/>
              <a:gd name="connsiteY3" fmla="*/ 1516062 h 1943514"/>
              <a:gd name="connsiteX4" fmla="*/ 4458185 w 4524067"/>
              <a:gd name="connsiteY4" fmla="*/ 1608931 h 1943514"/>
              <a:gd name="connsiteX5" fmla="*/ 374342 w 4524067"/>
              <a:gd name="connsiteY5" fmla="*/ 1604261 h 1943514"/>
              <a:gd name="connsiteX6" fmla="*/ 374342 w 4524067"/>
              <a:gd name="connsiteY6" fmla="*/ 1604495 h 1943514"/>
              <a:gd name="connsiteX7" fmla="*/ 372031 w 4524067"/>
              <a:gd name="connsiteY7" fmla="*/ 1604262 h 1943514"/>
              <a:gd name="connsiteX8" fmla="*/ 7555 w 4524067"/>
              <a:gd name="connsiteY8" fmla="*/ 1901319 h 1943514"/>
              <a:gd name="connsiteX9" fmla="*/ 3301 w 4524067"/>
              <a:gd name="connsiteY9" fmla="*/ 1943514 h 1943514"/>
              <a:gd name="connsiteX10" fmla="*/ 0 w 4524067"/>
              <a:gd name="connsiteY10" fmla="*/ 1935545 h 1943514"/>
              <a:gd name="connsiteX11" fmla="*/ 0 w 4524067"/>
              <a:gd name="connsiteY11" fmla="*/ 71054 h 1943514"/>
              <a:gd name="connsiteX12" fmla="*/ 71054 w 4524067"/>
              <a:gd name="connsiteY12" fmla="*/ 0 h 1943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24067" h="1943514">
                <a:moveTo>
                  <a:pt x="71054" y="0"/>
                </a:moveTo>
                <a:lnTo>
                  <a:pt x="4453013" y="0"/>
                </a:lnTo>
                <a:cubicBezTo>
                  <a:pt x="4492255" y="0"/>
                  <a:pt x="4524067" y="31812"/>
                  <a:pt x="4524067" y="71054"/>
                </a:cubicBezTo>
                <a:cubicBezTo>
                  <a:pt x="4523538" y="552723"/>
                  <a:pt x="4522346" y="1479221"/>
                  <a:pt x="4522480" y="1516062"/>
                </a:cubicBezTo>
                <a:cubicBezTo>
                  <a:pt x="4522614" y="1552903"/>
                  <a:pt x="4525654" y="1606535"/>
                  <a:pt x="4458185" y="1608931"/>
                </a:cubicBezTo>
                <a:cubicBezTo>
                  <a:pt x="4390716" y="1611327"/>
                  <a:pt x="1735623" y="1605818"/>
                  <a:pt x="374342" y="1604261"/>
                </a:cubicBezTo>
                <a:lnTo>
                  <a:pt x="374342" y="1604495"/>
                </a:lnTo>
                <a:lnTo>
                  <a:pt x="372031" y="1604262"/>
                </a:lnTo>
                <a:cubicBezTo>
                  <a:pt x="192246" y="1604262"/>
                  <a:pt x="42246" y="1731789"/>
                  <a:pt x="7555" y="1901319"/>
                </a:cubicBezTo>
                <a:lnTo>
                  <a:pt x="3301" y="1943514"/>
                </a:lnTo>
                <a:lnTo>
                  <a:pt x="0" y="1935545"/>
                </a:lnTo>
                <a:lnTo>
                  <a:pt x="0" y="71054"/>
                </a:lnTo>
                <a:cubicBezTo>
                  <a:pt x="0" y="31812"/>
                  <a:pt x="31812" y="0"/>
                  <a:pt x="71054" y="0"/>
                </a:cubicBezTo>
                <a:close/>
              </a:path>
            </a:pathLst>
          </a:custGeom>
          <a:solidFill>
            <a:srgbClr val="2ECD91">
              <a:alpha val="85000"/>
            </a:srgbClr>
          </a:solidFill>
        </p:spPr>
        <p:txBody>
          <a:bodyPr anchor="t"/>
          <a:lstStyle>
            <a:lvl1pPr marL="0" indent="0" algn="l" defTabSz="914400" rtl="0" eaLnBrk="1" latinLnBrk="0" hangingPunct="1">
              <a:lnSpc>
                <a:spcPct val="120000"/>
              </a:lnSpc>
              <a:spcBef>
                <a:spcPts val="0"/>
              </a:spcBef>
              <a:spcAft>
                <a:spcPts val="0"/>
              </a:spcAft>
              <a:buClr>
                <a:schemeClr val="accent1"/>
              </a:buClr>
              <a:buFontTx/>
              <a:buNone/>
              <a:defRPr sz="1800" b="1" kern="1200">
                <a:solidFill>
                  <a:schemeClr val="tx2"/>
                </a:solidFill>
                <a:latin typeface="+mn-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algn="ctr"/>
            <a:r>
              <a:rPr lang="nl-NL" sz="3200" dirty="0">
                <a:solidFill>
                  <a:schemeClr val="bg1"/>
                </a:solidFill>
                <a:latin typeface="Calibri" panose="020F0502020204030204" pitchFamily="34" charset="0"/>
                <a:cs typeface="Calibri" panose="020F0502020204030204" pitchFamily="34" charset="0"/>
              </a:rPr>
              <a:t>Wat doen warmtebedrijven?</a:t>
            </a:r>
          </a:p>
          <a:p>
            <a:pPr algn="ctr"/>
            <a:endParaRPr lang="nl-NL" sz="300" dirty="0">
              <a:solidFill>
                <a:schemeClr val="bg1"/>
              </a:solidFill>
              <a:latin typeface="Calibri" panose="020F0502020204030204" pitchFamily="34" charset="0"/>
              <a:cs typeface="Calibri" panose="020F0502020204030204" pitchFamily="34" charset="0"/>
            </a:endParaRPr>
          </a:p>
          <a:p>
            <a:pPr algn="ctr"/>
            <a:endParaRPr lang="nl-NL" b="0" dirty="0">
              <a:solidFill>
                <a:schemeClr val="bg1"/>
              </a:solidFill>
              <a:latin typeface="Calibri" panose="020F0502020204030204" pitchFamily="34" charset="0"/>
              <a:cs typeface="Calibri" panose="020F0502020204030204" pitchFamily="34" charset="0"/>
            </a:endParaRPr>
          </a:p>
        </p:txBody>
      </p:sp>
      <p:sp>
        <p:nvSpPr>
          <p:cNvPr id="35" name="Tijdelijke aanduiding voor dianummer 2">
            <a:extLst>
              <a:ext uri="{FF2B5EF4-FFF2-40B4-BE49-F238E27FC236}">
                <a16:creationId xmlns:a16="http://schemas.microsoft.com/office/drawing/2014/main" id="{2988EE23-7C43-4F03-8062-02A80EA72246}"/>
              </a:ext>
            </a:extLst>
          </p:cNvPr>
          <p:cNvSpPr>
            <a:spLocks noGrp="1"/>
          </p:cNvSpPr>
          <p:nvPr>
            <p:ph type="sldNum" sz="quarter" idx="12"/>
          </p:nvPr>
        </p:nvSpPr>
        <p:spPr>
          <a:xfrm>
            <a:off x="923588" y="6264671"/>
            <a:ext cx="224608" cy="23023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12CCA-9C09-4585-9D9C-896A24A07DF1}" type="slidenum">
              <a:rPr kumimoji="0" lang="nl-NL" sz="14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kstvak 4">
            <a:extLst>
              <a:ext uri="{FF2B5EF4-FFF2-40B4-BE49-F238E27FC236}">
                <a16:creationId xmlns:a16="http://schemas.microsoft.com/office/drawing/2014/main" id="{91746094-4651-4798-80EE-2CB8A1E97413}"/>
              </a:ext>
            </a:extLst>
          </p:cNvPr>
          <p:cNvSpPr txBox="1"/>
          <p:nvPr/>
        </p:nvSpPr>
        <p:spPr>
          <a:xfrm>
            <a:off x="9699840" y="5464521"/>
            <a:ext cx="1207382" cy="276999"/>
          </a:xfrm>
          <a:prstGeom prst="rect">
            <a:avLst/>
          </a:prstGeom>
          <a:noFill/>
        </p:spPr>
        <p:txBody>
          <a:bodyPr wrap="none" rtlCol="0">
            <a:spAutoFit/>
          </a:bodyPr>
          <a:lstStyle/>
          <a:p>
            <a:r>
              <a:rPr lang="nl-NL" sz="1200" dirty="0">
                <a:latin typeface="Arial" panose="020B0604020202020204" pitchFamily="34" charset="0"/>
                <a:cs typeface="Arial" panose="020B0604020202020204" pitchFamily="34" charset="0"/>
              </a:rPr>
              <a:t>Bron: </a:t>
            </a:r>
            <a:r>
              <a:rPr lang="nl-NL" sz="1200" dirty="0" err="1">
                <a:latin typeface="Arial" panose="020B0604020202020204" pitchFamily="34" charset="0"/>
                <a:cs typeface="Arial" panose="020B0604020202020204" pitchFamily="34" charset="0"/>
              </a:rPr>
              <a:t>Energeia</a:t>
            </a:r>
            <a:endParaRPr lang="nl-NL" sz="1200" dirty="0">
              <a:latin typeface="Arial" panose="020B0604020202020204" pitchFamily="34" charset="0"/>
              <a:cs typeface="Arial" panose="020B0604020202020204" pitchFamily="34" charset="0"/>
            </a:endParaRPr>
          </a:p>
        </p:txBody>
      </p:sp>
      <p:graphicFrame>
        <p:nvGraphicFramePr>
          <p:cNvPr id="2" name="Tabel 5">
            <a:extLst>
              <a:ext uri="{FF2B5EF4-FFF2-40B4-BE49-F238E27FC236}">
                <a16:creationId xmlns:a16="http://schemas.microsoft.com/office/drawing/2014/main" id="{CC8632B9-B633-4C8E-87E3-E6C20FFC051F}"/>
              </a:ext>
            </a:extLst>
          </p:cNvPr>
          <p:cNvGraphicFramePr>
            <a:graphicFrameLocks noGrp="1"/>
          </p:cNvGraphicFramePr>
          <p:nvPr>
            <p:extLst>
              <p:ext uri="{D42A27DB-BD31-4B8C-83A1-F6EECF244321}">
                <p14:modId xmlns:p14="http://schemas.microsoft.com/office/powerpoint/2010/main" val="2037819747"/>
              </p:ext>
            </p:extLst>
          </p:nvPr>
        </p:nvGraphicFramePr>
        <p:xfrm>
          <a:off x="680836" y="1375934"/>
          <a:ext cx="10810124" cy="4011616"/>
        </p:xfrm>
        <a:graphic>
          <a:graphicData uri="http://schemas.openxmlformats.org/drawingml/2006/table">
            <a:tbl>
              <a:tblPr firstRow="1" bandRow="1">
                <a:tableStyleId>{5C22544A-7EE6-4342-B048-85BDC9FD1C3A}</a:tableStyleId>
              </a:tblPr>
              <a:tblGrid>
                <a:gridCol w="2611004">
                  <a:extLst>
                    <a:ext uri="{9D8B030D-6E8A-4147-A177-3AD203B41FA5}">
                      <a16:colId xmlns:a16="http://schemas.microsoft.com/office/drawing/2014/main" val="1355448630"/>
                    </a:ext>
                  </a:extLst>
                </a:gridCol>
                <a:gridCol w="1366520">
                  <a:extLst>
                    <a:ext uri="{9D8B030D-6E8A-4147-A177-3AD203B41FA5}">
                      <a16:colId xmlns:a16="http://schemas.microsoft.com/office/drawing/2014/main" val="1178456988"/>
                    </a:ext>
                  </a:extLst>
                </a:gridCol>
                <a:gridCol w="1214120">
                  <a:extLst>
                    <a:ext uri="{9D8B030D-6E8A-4147-A177-3AD203B41FA5}">
                      <a16:colId xmlns:a16="http://schemas.microsoft.com/office/drawing/2014/main" val="673589626"/>
                    </a:ext>
                  </a:extLst>
                </a:gridCol>
                <a:gridCol w="1717040">
                  <a:extLst>
                    <a:ext uri="{9D8B030D-6E8A-4147-A177-3AD203B41FA5}">
                      <a16:colId xmlns:a16="http://schemas.microsoft.com/office/drawing/2014/main" val="1382256391"/>
                    </a:ext>
                  </a:extLst>
                </a:gridCol>
                <a:gridCol w="1168400">
                  <a:extLst>
                    <a:ext uri="{9D8B030D-6E8A-4147-A177-3AD203B41FA5}">
                      <a16:colId xmlns:a16="http://schemas.microsoft.com/office/drawing/2014/main" val="3588998920"/>
                    </a:ext>
                  </a:extLst>
                </a:gridCol>
                <a:gridCol w="1366520">
                  <a:extLst>
                    <a:ext uri="{9D8B030D-6E8A-4147-A177-3AD203B41FA5}">
                      <a16:colId xmlns:a16="http://schemas.microsoft.com/office/drawing/2014/main" val="991407283"/>
                    </a:ext>
                  </a:extLst>
                </a:gridCol>
                <a:gridCol w="1366520">
                  <a:extLst>
                    <a:ext uri="{9D8B030D-6E8A-4147-A177-3AD203B41FA5}">
                      <a16:colId xmlns:a16="http://schemas.microsoft.com/office/drawing/2014/main" val="45263153"/>
                    </a:ext>
                  </a:extLst>
                </a:gridCol>
              </a:tblGrid>
              <a:tr h="747506">
                <a:tc>
                  <a:txBody>
                    <a:bodyPr/>
                    <a:lstStyle/>
                    <a:p>
                      <a:endParaRPr lang="nl-NL" sz="1800" dirty="0">
                        <a:latin typeface="Arial" panose="020B0604020202020204" pitchFamily="34" charset="0"/>
                        <a:cs typeface="Arial" panose="020B0604020202020204" pitchFamily="34" charset="0"/>
                      </a:endParaRPr>
                    </a:p>
                  </a:txBody>
                  <a:tcPr/>
                </a:tc>
                <a:tc>
                  <a:txBody>
                    <a:bodyPr/>
                    <a:lstStyle/>
                    <a:p>
                      <a:pPr algn="ctr"/>
                      <a:r>
                        <a:rPr lang="nl-NL" sz="1800" dirty="0">
                          <a:latin typeface="Arial" panose="020B0604020202020204" pitchFamily="34" charset="0"/>
                          <a:cs typeface="Arial" panose="020B0604020202020204" pitchFamily="34" charset="0"/>
                        </a:rPr>
                        <a:t>GJ prijs </a:t>
                      </a:r>
                      <a:br>
                        <a:rPr lang="nl-NL" sz="1800" dirty="0">
                          <a:latin typeface="Arial" panose="020B0604020202020204" pitchFamily="34" charset="0"/>
                          <a:cs typeface="Arial" panose="020B0604020202020204" pitchFamily="34" charset="0"/>
                        </a:rPr>
                      </a:br>
                      <a:r>
                        <a:rPr lang="nl-NL" sz="1800" dirty="0">
                          <a:latin typeface="Arial" panose="020B0604020202020204" pitchFamily="34" charset="0"/>
                          <a:cs typeface="Arial" panose="020B0604020202020204" pitchFamily="34" charset="0"/>
                        </a:rPr>
                        <a:t>2022</a:t>
                      </a:r>
                    </a:p>
                  </a:txBody>
                  <a:tcPr/>
                </a:tc>
                <a:tc>
                  <a:txBody>
                    <a:bodyPr/>
                    <a:lstStyle/>
                    <a:p>
                      <a:pPr algn="ctr"/>
                      <a:r>
                        <a:rPr lang="nl-NL" sz="1800" dirty="0">
                          <a:latin typeface="Arial" panose="020B0604020202020204" pitchFamily="34" charset="0"/>
                          <a:cs typeface="Arial" panose="020B0604020202020204" pitchFamily="34" charset="0"/>
                        </a:rPr>
                        <a:t>Verschil met ACM</a:t>
                      </a:r>
                    </a:p>
                  </a:txBody>
                  <a:tcPr/>
                </a:tc>
                <a:tc>
                  <a:txBody>
                    <a:bodyPr/>
                    <a:lstStyle/>
                    <a:p>
                      <a:pPr algn="ctr"/>
                      <a:r>
                        <a:rPr lang="nl-NL" sz="1800" dirty="0">
                          <a:latin typeface="Arial" panose="020B0604020202020204" pitchFamily="34" charset="0"/>
                          <a:cs typeface="Arial" panose="020B0604020202020204" pitchFamily="34" charset="0"/>
                        </a:rPr>
                        <a:t>Vaste kosten</a:t>
                      </a:r>
                      <a:br>
                        <a:rPr lang="nl-NL" sz="1800" dirty="0">
                          <a:latin typeface="Arial" panose="020B0604020202020204" pitchFamily="34" charset="0"/>
                          <a:cs typeface="Arial" panose="020B0604020202020204" pitchFamily="34" charset="0"/>
                        </a:rPr>
                      </a:br>
                      <a:r>
                        <a:rPr lang="nl-NL" sz="1800" dirty="0">
                          <a:latin typeface="Arial" panose="020B0604020202020204" pitchFamily="34" charset="0"/>
                          <a:cs typeface="Arial" panose="020B0604020202020204" pitchFamily="34" charset="0"/>
                        </a:rPr>
                        <a:t>2022</a:t>
                      </a:r>
                    </a:p>
                  </a:txBody>
                  <a:tcPr/>
                </a:tc>
                <a:tc>
                  <a:txBody>
                    <a:bodyPr/>
                    <a:lstStyle/>
                    <a:p>
                      <a:pPr algn="ctr"/>
                      <a:r>
                        <a:rPr lang="nl-NL" sz="1800" dirty="0">
                          <a:latin typeface="Arial" panose="020B0604020202020204" pitchFamily="34" charset="0"/>
                          <a:cs typeface="Arial" panose="020B0604020202020204" pitchFamily="34" charset="0"/>
                        </a:rPr>
                        <a:t>Verschil met ACM</a:t>
                      </a:r>
                    </a:p>
                  </a:txBody>
                  <a:tcPr/>
                </a:tc>
                <a:tc>
                  <a:txBody>
                    <a:bodyPr/>
                    <a:lstStyle/>
                    <a:p>
                      <a:pPr algn="ctr"/>
                      <a:r>
                        <a:rPr lang="nl-NL" sz="1800" dirty="0">
                          <a:latin typeface="Arial" panose="020B0604020202020204" pitchFamily="34" charset="0"/>
                          <a:cs typeface="Arial" panose="020B0604020202020204" pitchFamily="34" charset="0"/>
                        </a:rPr>
                        <a:t>Totaal bij 34 GJ</a:t>
                      </a:r>
                    </a:p>
                  </a:txBody>
                  <a:tcPr/>
                </a:tc>
                <a:tc>
                  <a:txBody>
                    <a:bodyPr/>
                    <a:lstStyle/>
                    <a:p>
                      <a:pPr algn="ctr"/>
                      <a:r>
                        <a:rPr lang="nl-NL" sz="1800" dirty="0">
                          <a:latin typeface="Arial" panose="020B0604020202020204" pitchFamily="34" charset="0"/>
                          <a:cs typeface="Arial" panose="020B0604020202020204" pitchFamily="34" charset="0"/>
                        </a:rPr>
                        <a:t>Verschil met ACM</a:t>
                      </a:r>
                    </a:p>
                  </a:txBody>
                  <a:tcPr/>
                </a:tc>
                <a:extLst>
                  <a:ext uri="{0D108BD9-81ED-4DB2-BD59-A6C34878D82A}">
                    <a16:rowId xmlns:a16="http://schemas.microsoft.com/office/drawing/2014/main" val="2426194750"/>
                  </a:ext>
                </a:extLst>
              </a:tr>
              <a:tr h="756025">
                <a:tc>
                  <a:txBody>
                    <a:bodyPr/>
                    <a:lstStyle/>
                    <a:p>
                      <a:r>
                        <a:rPr lang="nl-NL" sz="1800" dirty="0">
                          <a:latin typeface="Arial" panose="020B0604020202020204" pitchFamily="34" charset="0"/>
                          <a:cs typeface="Arial" panose="020B0604020202020204" pitchFamily="34" charset="0"/>
                        </a:rPr>
                        <a:t>ACM </a:t>
                      </a:r>
                      <a:br>
                        <a:rPr lang="nl-NL" sz="1800" dirty="0">
                          <a:latin typeface="Arial" panose="020B0604020202020204" pitchFamily="34" charset="0"/>
                          <a:cs typeface="Arial" panose="020B0604020202020204" pitchFamily="34" charset="0"/>
                        </a:rPr>
                      </a:br>
                      <a:r>
                        <a:rPr lang="nl-NL" sz="1800" dirty="0">
                          <a:latin typeface="Arial" panose="020B0604020202020204" pitchFamily="34" charset="0"/>
                          <a:cs typeface="Arial" panose="020B0604020202020204" pitchFamily="34" charset="0"/>
                        </a:rPr>
                        <a:t>(maximum tarieven)</a:t>
                      </a:r>
                    </a:p>
                  </a:txBody>
                  <a:tcPr anchor="ctr"/>
                </a:tc>
                <a:tc>
                  <a:txBody>
                    <a:bodyPr/>
                    <a:lstStyle/>
                    <a:p>
                      <a:pPr algn="ctr"/>
                      <a:r>
                        <a:rPr lang="nl-NL" sz="1800" dirty="0">
                          <a:latin typeface="Arial" panose="020B0604020202020204" pitchFamily="34" charset="0"/>
                          <a:cs typeface="Arial" panose="020B0604020202020204" pitchFamily="34" charset="0"/>
                        </a:rPr>
                        <a:t>€ 53,95</a:t>
                      </a:r>
                    </a:p>
                  </a:txBody>
                  <a:tcPr anchor="ctr"/>
                </a:tc>
                <a:tc>
                  <a:txBody>
                    <a:bodyPr/>
                    <a:lstStyle/>
                    <a:p>
                      <a:pPr algn="ctr"/>
                      <a:endParaRPr lang="nl-NL" sz="1800" dirty="0">
                        <a:latin typeface="Arial" panose="020B0604020202020204" pitchFamily="34" charset="0"/>
                        <a:cs typeface="Arial" panose="020B0604020202020204" pitchFamily="34" charset="0"/>
                      </a:endParaRPr>
                    </a:p>
                  </a:txBody>
                  <a:tcPr anchor="ctr"/>
                </a:tc>
                <a:tc>
                  <a:txBody>
                    <a:bodyPr/>
                    <a:lstStyle/>
                    <a:p>
                      <a:pPr algn="ctr"/>
                      <a:r>
                        <a:rPr lang="nl-NL" sz="1800" dirty="0">
                          <a:latin typeface="Arial" panose="020B0604020202020204" pitchFamily="34" charset="0"/>
                          <a:cs typeface="Arial" panose="020B0604020202020204" pitchFamily="34" charset="0"/>
                        </a:rPr>
                        <a:t>€ 653,21</a:t>
                      </a:r>
                    </a:p>
                  </a:txBody>
                  <a:tcPr anchor="ctr"/>
                </a:tc>
                <a:tc>
                  <a:txBody>
                    <a:bodyPr/>
                    <a:lstStyle/>
                    <a:p>
                      <a:pPr algn="ctr"/>
                      <a:endParaRPr lang="nl-NL" sz="1800">
                        <a:latin typeface="Arial" panose="020B0604020202020204" pitchFamily="34" charset="0"/>
                        <a:cs typeface="Arial" panose="020B0604020202020204" pitchFamily="34" charset="0"/>
                      </a:endParaRPr>
                    </a:p>
                  </a:txBody>
                  <a:tcPr anchor="ctr"/>
                </a:tc>
                <a:tc>
                  <a:txBody>
                    <a:bodyPr/>
                    <a:lstStyle/>
                    <a:p>
                      <a:pPr algn="ctr"/>
                      <a:r>
                        <a:rPr lang="nl-NL" sz="1800" dirty="0">
                          <a:latin typeface="Arial" panose="020B0604020202020204" pitchFamily="34" charset="0"/>
                          <a:cs typeface="Arial" panose="020B0604020202020204" pitchFamily="34" charset="0"/>
                        </a:rPr>
                        <a:t>€ 2.487,51</a:t>
                      </a:r>
                    </a:p>
                  </a:txBody>
                  <a:tcPr anchor="ctr"/>
                </a:tc>
                <a:tc>
                  <a:txBody>
                    <a:bodyPr/>
                    <a:lstStyle/>
                    <a:p>
                      <a:pPr algn="ctr"/>
                      <a:endParaRPr lang="nl-NL" sz="18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42136889"/>
                  </a:ext>
                </a:extLst>
              </a:tr>
              <a:tr h="438015">
                <a:tc>
                  <a:txBody>
                    <a:bodyPr/>
                    <a:lstStyle/>
                    <a:p>
                      <a:r>
                        <a:rPr lang="nl-NL" sz="1800" dirty="0">
                          <a:latin typeface="Arial" panose="020B0604020202020204" pitchFamily="34" charset="0"/>
                          <a:cs typeface="Arial" panose="020B0604020202020204" pitchFamily="34" charset="0"/>
                        </a:rPr>
                        <a:t>Ennatuurlijk</a:t>
                      </a:r>
                    </a:p>
                  </a:txBody>
                  <a:tcPr anchor="ctr"/>
                </a:tc>
                <a:tc>
                  <a:txBody>
                    <a:bodyPr/>
                    <a:lstStyle/>
                    <a:p>
                      <a:pPr algn="ctr"/>
                      <a:r>
                        <a:rPr lang="nl-NL" sz="1800" dirty="0">
                          <a:latin typeface="Arial" panose="020B0604020202020204" pitchFamily="34" charset="0"/>
                          <a:cs typeface="Arial" panose="020B0604020202020204" pitchFamily="34" charset="0"/>
                        </a:rPr>
                        <a:t>€ 42,92</a:t>
                      </a:r>
                    </a:p>
                  </a:txBody>
                  <a:tcPr anchor="ctr"/>
                </a:tc>
                <a:tc>
                  <a:txBody>
                    <a:bodyPr/>
                    <a:lstStyle/>
                    <a:p>
                      <a:pPr algn="ctr"/>
                      <a:r>
                        <a:rPr lang="nl-NL" sz="1800" dirty="0">
                          <a:latin typeface="Arial" panose="020B0604020202020204" pitchFamily="34" charset="0"/>
                          <a:cs typeface="Arial" panose="020B0604020202020204" pitchFamily="34" charset="0"/>
                        </a:rPr>
                        <a:t>20%</a:t>
                      </a:r>
                    </a:p>
                  </a:txBody>
                  <a:tcPr anchor="ctr"/>
                </a:tc>
                <a:tc>
                  <a:txBody>
                    <a:bodyPr/>
                    <a:lstStyle/>
                    <a:p>
                      <a:pPr algn="ctr"/>
                      <a:r>
                        <a:rPr lang="nl-NL" sz="1800" dirty="0">
                          <a:latin typeface="Arial" panose="020B0604020202020204" pitchFamily="34" charset="0"/>
                          <a:cs typeface="Arial" panose="020B0604020202020204" pitchFamily="34" charset="0"/>
                        </a:rPr>
                        <a:t>€ 563,71</a:t>
                      </a:r>
                    </a:p>
                  </a:txBody>
                  <a:tcPr anchor="ctr"/>
                </a:tc>
                <a:tc>
                  <a:txBody>
                    <a:bodyPr/>
                    <a:lstStyle/>
                    <a:p>
                      <a:pPr algn="ctr"/>
                      <a:r>
                        <a:rPr lang="nl-NL" sz="1800" dirty="0">
                          <a:latin typeface="Arial" panose="020B0604020202020204" pitchFamily="34" charset="0"/>
                          <a:cs typeface="Arial" panose="020B0604020202020204" pitchFamily="34" charset="0"/>
                        </a:rPr>
                        <a:t>14%</a:t>
                      </a:r>
                    </a:p>
                  </a:txBody>
                  <a:tcPr anchor="ctr"/>
                </a:tc>
                <a:tc>
                  <a:txBody>
                    <a:bodyPr/>
                    <a:lstStyle/>
                    <a:p>
                      <a:pPr algn="ctr"/>
                      <a:r>
                        <a:rPr lang="nl-NL" sz="1800" dirty="0">
                          <a:latin typeface="Arial" panose="020B0604020202020204" pitchFamily="34" charset="0"/>
                          <a:cs typeface="Arial" panose="020B0604020202020204" pitchFamily="34" charset="0"/>
                        </a:rPr>
                        <a:t>€ 2.022,99</a:t>
                      </a:r>
                    </a:p>
                  </a:txBody>
                  <a:tcPr anchor="ctr"/>
                </a:tc>
                <a:tc>
                  <a:txBody>
                    <a:bodyPr/>
                    <a:lstStyle/>
                    <a:p>
                      <a:pPr algn="ctr"/>
                      <a:r>
                        <a:rPr lang="nl-NL" sz="1800" dirty="0">
                          <a:latin typeface="Arial" panose="020B0604020202020204" pitchFamily="34" charset="0"/>
                          <a:cs typeface="Arial" panose="020B0604020202020204" pitchFamily="34" charset="0"/>
                        </a:rPr>
                        <a:t>19%</a:t>
                      </a:r>
                    </a:p>
                  </a:txBody>
                  <a:tcPr anchor="ctr"/>
                </a:tc>
                <a:extLst>
                  <a:ext uri="{0D108BD9-81ED-4DB2-BD59-A6C34878D82A}">
                    <a16:rowId xmlns:a16="http://schemas.microsoft.com/office/drawing/2014/main" val="1086356567"/>
                  </a:ext>
                </a:extLst>
              </a:tr>
              <a:tr h="438015">
                <a:tc>
                  <a:txBody>
                    <a:bodyPr/>
                    <a:lstStyle/>
                    <a:p>
                      <a:r>
                        <a:rPr lang="nl-NL" sz="1800" dirty="0">
                          <a:latin typeface="Arial" panose="020B0604020202020204" pitchFamily="34" charset="0"/>
                          <a:cs typeface="Arial" panose="020B0604020202020204" pitchFamily="34" charset="0"/>
                        </a:rPr>
                        <a:t>Eneco</a:t>
                      </a:r>
                    </a:p>
                  </a:txBody>
                  <a:tcPr anchor="ctr"/>
                </a:tc>
                <a:tc>
                  <a:txBody>
                    <a:bodyPr/>
                    <a:lstStyle/>
                    <a:p>
                      <a:pPr algn="ctr"/>
                      <a:r>
                        <a:rPr lang="nl-NL" sz="1800" dirty="0">
                          <a:latin typeface="Arial" panose="020B0604020202020204" pitchFamily="34" charset="0"/>
                          <a:cs typeface="Arial" panose="020B0604020202020204" pitchFamily="34" charset="0"/>
                        </a:rPr>
                        <a:t>€ 43,76</a:t>
                      </a:r>
                    </a:p>
                  </a:txBody>
                  <a:tcPr anchor="ctr"/>
                </a:tc>
                <a:tc>
                  <a:txBody>
                    <a:bodyPr/>
                    <a:lstStyle/>
                    <a:p>
                      <a:pPr algn="ctr"/>
                      <a:r>
                        <a:rPr lang="nl-NL" sz="1800" dirty="0">
                          <a:latin typeface="Arial" panose="020B0604020202020204" pitchFamily="34" charset="0"/>
                          <a:cs typeface="Arial" panose="020B0604020202020204" pitchFamily="34" charset="0"/>
                        </a:rPr>
                        <a:t>19%</a:t>
                      </a:r>
                    </a:p>
                  </a:txBody>
                  <a:tcPr anchor="ctr"/>
                </a:tc>
                <a:tc>
                  <a:txBody>
                    <a:bodyPr/>
                    <a:lstStyle/>
                    <a:p>
                      <a:pPr algn="ctr"/>
                      <a:r>
                        <a:rPr lang="nl-NL" sz="1800" dirty="0">
                          <a:latin typeface="Arial" panose="020B0604020202020204" pitchFamily="34" charset="0"/>
                          <a:cs typeface="Arial" panose="020B0604020202020204" pitchFamily="34" charset="0"/>
                        </a:rPr>
                        <a:t>€ 555,91</a:t>
                      </a:r>
                    </a:p>
                  </a:txBody>
                  <a:tcPr anchor="ctr"/>
                </a:tc>
                <a:tc>
                  <a:txBody>
                    <a:bodyPr/>
                    <a:lstStyle/>
                    <a:p>
                      <a:pPr algn="ctr"/>
                      <a:r>
                        <a:rPr lang="nl-NL" sz="1800" dirty="0">
                          <a:latin typeface="Arial" panose="020B0604020202020204" pitchFamily="34" charset="0"/>
                          <a:cs typeface="Arial" panose="020B0604020202020204" pitchFamily="34" charset="0"/>
                        </a:rPr>
                        <a:t>15%</a:t>
                      </a:r>
                    </a:p>
                  </a:txBody>
                  <a:tcPr anchor="ctr"/>
                </a:tc>
                <a:tc>
                  <a:txBody>
                    <a:bodyPr/>
                    <a:lstStyle/>
                    <a:p>
                      <a:pPr algn="ctr"/>
                      <a:r>
                        <a:rPr lang="nl-NL" sz="1800" dirty="0">
                          <a:latin typeface="Arial" panose="020B0604020202020204" pitchFamily="34" charset="0"/>
                          <a:cs typeface="Arial" panose="020B0604020202020204" pitchFamily="34" charset="0"/>
                        </a:rPr>
                        <a:t>€ 2.043,75</a:t>
                      </a:r>
                    </a:p>
                  </a:txBody>
                  <a:tcPr anchor="ctr"/>
                </a:tc>
                <a:tc>
                  <a:txBody>
                    <a:bodyPr/>
                    <a:lstStyle/>
                    <a:p>
                      <a:pPr algn="ctr"/>
                      <a:r>
                        <a:rPr lang="nl-NL" sz="1800" dirty="0">
                          <a:latin typeface="Arial" panose="020B0604020202020204" pitchFamily="34" charset="0"/>
                          <a:cs typeface="Arial" panose="020B0604020202020204" pitchFamily="34" charset="0"/>
                        </a:rPr>
                        <a:t>18%</a:t>
                      </a:r>
                    </a:p>
                  </a:txBody>
                  <a:tcPr anchor="ctr"/>
                </a:tc>
                <a:extLst>
                  <a:ext uri="{0D108BD9-81ED-4DB2-BD59-A6C34878D82A}">
                    <a16:rowId xmlns:a16="http://schemas.microsoft.com/office/drawing/2014/main" val="2746325855"/>
                  </a:ext>
                </a:extLst>
              </a:tr>
              <a:tr h="438015">
                <a:tc>
                  <a:txBody>
                    <a:bodyPr/>
                    <a:lstStyle/>
                    <a:p>
                      <a:r>
                        <a:rPr lang="nl-NL" sz="1800" dirty="0">
                          <a:latin typeface="Arial" panose="020B0604020202020204" pitchFamily="34" charset="0"/>
                          <a:cs typeface="Arial" panose="020B0604020202020204" pitchFamily="34" charset="0"/>
                        </a:rPr>
                        <a:t>HVC</a:t>
                      </a:r>
                    </a:p>
                  </a:txBody>
                  <a:tcPr anchor="ctr"/>
                </a:tc>
                <a:tc>
                  <a:txBody>
                    <a:bodyPr/>
                    <a:lstStyle/>
                    <a:p>
                      <a:pPr algn="ctr"/>
                      <a:r>
                        <a:rPr lang="nl-NL" sz="1800" dirty="0">
                          <a:latin typeface="Arial" panose="020B0604020202020204" pitchFamily="34" charset="0"/>
                          <a:cs typeface="Arial" panose="020B0604020202020204" pitchFamily="34" charset="0"/>
                        </a:rPr>
                        <a:t>€ 39,49</a:t>
                      </a:r>
                    </a:p>
                  </a:txBody>
                  <a:tcPr anchor="ctr"/>
                </a:tc>
                <a:tc>
                  <a:txBody>
                    <a:bodyPr/>
                    <a:lstStyle/>
                    <a:p>
                      <a:pPr algn="ctr"/>
                      <a:r>
                        <a:rPr lang="nl-NL" sz="1800" dirty="0">
                          <a:latin typeface="Arial" panose="020B0604020202020204" pitchFamily="34" charset="0"/>
                          <a:cs typeface="Arial" panose="020B0604020202020204" pitchFamily="34" charset="0"/>
                        </a:rPr>
                        <a:t>27%</a:t>
                      </a:r>
                    </a:p>
                  </a:txBody>
                  <a:tcPr anchor="ctr"/>
                </a:tc>
                <a:tc>
                  <a:txBody>
                    <a:bodyPr/>
                    <a:lstStyle/>
                    <a:p>
                      <a:pPr algn="ctr"/>
                      <a:r>
                        <a:rPr lang="nl-NL" sz="1800" dirty="0">
                          <a:latin typeface="Arial" panose="020B0604020202020204" pitchFamily="34" charset="0"/>
                          <a:cs typeface="Arial" panose="020B0604020202020204" pitchFamily="34" charset="0"/>
                        </a:rPr>
                        <a:t>€ 524,05</a:t>
                      </a:r>
                    </a:p>
                  </a:txBody>
                  <a:tcPr anchor="ctr"/>
                </a:tc>
                <a:tc>
                  <a:txBody>
                    <a:bodyPr/>
                    <a:lstStyle/>
                    <a:p>
                      <a:pPr algn="ctr"/>
                      <a:r>
                        <a:rPr lang="nl-NL" sz="1800" dirty="0">
                          <a:latin typeface="Arial" panose="020B0604020202020204" pitchFamily="34" charset="0"/>
                          <a:cs typeface="Arial" panose="020B0604020202020204" pitchFamily="34" charset="0"/>
                        </a:rPr>
                        <a:t>20%</a:t>
                      </a:r>
                    </a:p>
                  </a:txBody>
                  <a:tcPr anchor="ctr"/>
                </a:tc>
                <a:tc>
                  <a:txBody>
                    <a:bodyPr/>
                    <a:lstStyle/>
                    <a:p>
                      <a:pPr algn="ctr"/>
                      <a:r>
                        <a:rPr lang="nl-NL" sz="1800" dirty="0">
                          <a:latin typeface="Arial" panose="020B0604020202020204" pitchFamily="34" charset="0"/>
                          <a:cs typeface="Arial" panose="020B0604020202020204" pitchFamily="34" charset="0"/>
                        </a:rPr>
                        <a:t>€ 1.866,71</a:t>
                      </a:r>
                    </a:p>
                  </a:txBody>
                  <a:tcPr anchor="ctr"/>
                </a:tc>
                <a:tc>
                  <a:txBody>
                    <a:bodyPr/>
                    <a:lstStyle/>
                    <a:p>
                      <a:pPr algn="ctr"/>
                      <a:r>
                        <a:rPr lang="nl-NL" sz="1800" dirty="0">
                          <a:latin typeface="Arial" panose="020B0604020202020204" pitchFamily="34" charset="0"/>
                          <a:cs typeface="Arial" panose="020B0604020202020204" pitchFamily="34" charset="0"/>
                        </a:rPr>
                        <a:t>25%</a:t>
                      </a:r>
                    </a:p>
                  </a:txBody>
                  <a:tcPr anchor="ctr"/>
                </a:tc>
                <a:extLst>
                  <a:ext uri="{0D108BD9-81ED-4DB2-BD59-A6C34878D82A}">
                    <a16:rowId xmlns:a16="http://schemas.microsoft.com/office/drawing/2014/main" val="3949280048"/>
                  </a:ext>
                </a:extLst>
              </a:tr>
              <a:tr h="438015">
                <a:tc>
                  <a:txBody>
                    <a:bodyPr/>
                    <a:lstStyle/>
                    <a:p>
                      <a:r>
                        <a:rPr lang="nl-NL" sz="1800" dirty="0" err="1">
                          <a:latin typeface="Arial" panose="020B0604020202020204" pitchFamily="34" charset="0"/>
                          <a:cs typeface="Arial" panose="020B0604020202020204" pitchFamily="34" charset="0"/>
                        </a:rPr>
                        <a:t>Vattenfall</a:t>
                      </a:r>
                      <a:endParaRPr lang="nl-NL" sz="1800" dirty="0">
                        <a:latin typeface="Arial" panose="020B0604020202020204" pitchFamily="34" charset="0"/>
                        <a:cs typeface="Arial" panose="020B0604020202020204" pitchFamily="34" charset="0"/>
                      </a:endParaRPr>
                    </a:p>
                  </a:txBody>
                  <a:tcPr anchor="ctr"/>
                </a:tc>
                <a:tc>
                  <a:txBody>
                    <a:bodyPr/>
                    <a:lstStyle/>
                    <a:p>
                      <a:pPr algn="ctr"/>
                      <a:r>
                        <a:rPr lang="nl-NL" sz="1800" dirty="0">
                          <a:latin typeface="Arial" panose="020B0604020202020204" pitchFamily="34" charset="0"/>
                          <a:cs typeface="Arial" panose="020B0604020202020204" pitchFamily="34" charset="0"/>
                        </a:rPr>
                        <a:t>€ 39,41</a:t>
                      </a:r>
                    </a:p>
                  </a:txBody>
                  <a:tcPr anchor="ctr"/>
                </a:tc>
                <a:tc>
                  <a:txBody>
                    <a:bodyPr/>
                    <a:lstStyle/>
                    <a:p>
                      <a:pPr algn="ctr"/>
                      <a:r>
                        <a:rPr lang="nl-NL" sz="1800" dirty="0">
                          <a:latin typeface="Arial" panose="020B0604020202020204" pitchFamily="34" charset="0"/>
                          <a:cs typeface="Arial" panose="020B0604020202020204" pitchFamily="34" charset="0"/>
                        </a:rPr>
                        <a:t>27%</a:t>
                      </a:r>
                    </a:p>
                  </a:txBody>
                  <a:tcPr anchor="ctr"/>
                </a:tc>
                <a:tc>
                  <a:txBody>
                    <a:bodyPr/>
                    <a:lstStyle/>
                    <a:p>
                      <a:pPr algn="ctr"/>
                      <a:r>
                        <a:rPr lang="nl-NL" sz="1800" dirty="0">
                          <a:latin typeface="Arial" panose="020B0604020202020204" pitchFamily="34" charset="0"/>
                          <a:cs typeface="Arial" panose="020B0604020202020204" pitchFamily="34" charset="0"/>
                        </a:rPr>
                        <a:t>€ 527,67</a:t>
                      </a:r>
                    </a:p>
                  </a:txBody>
                  <a:tcPr anchor="ctr"/>
                </a:tc>
                <a:tc>
                  <a:txBody>
                    <a:bodyPr/>
                    <a:lstStyle/>
                    <a:p>
                      <a:pPr algn="ctr"/>
                      <a:r>
                        <a:rPr lang="nl-NL" sz="1800" dirty="0">
                          <a:latin typeface="Arial" panose="020B0604020202020204" pitchFamily="34" charset="0"/>
                          <a:cs typeface="Arial" panose="020B0604020202020204" pitchFamily="34" charset="0"/>
                        </a:rPr>
                        <a:t>19%</a:t>
                      </a:r>
                    </a:p>
                  </a:txBody>
                  <a:tcPr anchor="ctr"/>
                </a:tc>
                <a:tc>
                  <a:txBody>
                    <a:bodyPr/>
                    <a:lstStyle/>
                    <a:p>
                      <a:pPr algn="ctr"/>
                      <a:r>
                        <a:rPr lang="nl-NL" sz="1800" dirty="0">
                          <a:latin typeface="Arial" panose="020B0604020202020204" pitchFamily="34" charset="0"/>
                          <a:cs typeface="Arial" panose="020B0604020202020204" pitchFamily="34" charset="0"/>
                        </a:rPr>
                        <a:t>€ 1.867,61</a:t>
                      </a:r>
                    </a:p>
                  </a:txBody>
                  <a:tcPr anchor="ctr"/>
                </a:tc>
                <a:tc>
                  <a:txBody>
                    <a:bodyPr/>
                    <a:lstStyle/>
                    <a:p>
                      <a:pPr algn="ctr"/>
                      <a:r>
                        <a:rPr lang="nl-NL" sz="1800" dirty="0">
                          <a:latin typeface="Arial" panose="020B0604020202020204" pitchFamily="34" charset="0"/>
                          <a:cs typeface="Arial" panose="020B0604020202020204" pitchFamily="34" charset="0"/>
                        </a:rPr>
                        <a:t>25%</a:t>
                      </a:r>
                    </a:p>
                  </a:txBody>
                  <a:tcPr anchor="ctr"/>
                </a:tc>
                <a:extLst>
                  <a:ext uri="{0D108BD9-81ED-4DB2-BD59-A6C34878D82A}">
                    <a16:rowId xmlns:a16="http://schemas.microsoft.com/office/drawing/2014/main" val="3675815402"/>
                  </a:ext>
                </a:extLst>
              </a:tr>
              <a:tr h="756025">
                <a:tc>
                  <a:txBody>
                    <a:bodyPr/>
                    <a:lstStyle/>
                    <a:p>
                      <a:r>
                        <a:rPr lang="nl-NL" sz="1800" dirty="0">
                          <a:latin typeface="Arial" panose="020B0604020202020204" pitchFamily="34" charset="0"/>
                          <a:cs typeface="Arial" panose="020B0604020202020204" pitchFamily="34" charset="0"/>
                        </a:rPr>
                        <a:t>Stadsverwarming Purmerend</a:t>
                      </a:r>
                    </a:p>
                  </a:txBody>
                  <a:tcPr anchor="ctr"/>
                </a:tc>
                <a:tc>
                  <a:txBody>
                    <a:bodyPr/>
                    <a:lstStyle/>
                    <a:p>
                      <a:pPr algn="ctr"/>
                      <a:r>
                        <a:rPr lang="nl-NL" sz="1800" dirty="0">
                          <a:latin typeface="Arial" panose="020B0604020202020204" pitchFamily="34" charset="0"/>
                          <a:cs typeface="Arial" panose="020B0604020202020204" pitchFamily="34" charset="0"/>
                        </a:rPr>
                        <a:t>€ 36,22</a:t>
                      </a:r>
                    </a:p>
                  </a:txBody>
                  <a:tcPr anchor="ctr"/>
                </a:tc>
                <a:tc>
                  <a:txBody>
                    <a:bodyPr/>
                    <a:lstStyle/>
                    <a:p>
                      <a:pPr algn="ctr"/>
                      <a:r>
                        <a:rPr lang="nl-NL" sz="1800" dirty="0">
                          <a:latin typeface="Arial" panose="020B0604020202020204" pitchFamily="34" charset="0"/>
                          <a:cs typeface="Arial" panose="020B0604020202020204" pitchFamily="34" charset="0"/>
                        </a:rPr>
                        <a:t>33%</a:t>
                      </a:r>
                    </a:p>
                  </a:txBody>
                  <a:tcPr anchor="ctr"/>
                </a:tc>
                <a:tc>
                  <a:txBody>
                    <a:bodyPr/>
                    <a:lstStyle/>
                    <a:p>
                      <a:pPr algn="ctr"/>
                      <a:r>
                        <a:rPr lang="nl-NL" sz="1800" dirty="0">
                          <a:latin typeface="Arial" panose="020B0604020202020204" pitchFamily="34" charset="0"/>
                          <a:cs typeface="Arial" panose="020B0604020202020204" pitchFamily="34" charset="0"/>
                        </a:rPr>
                        <a:t>€ 624,21</a:t>
                      </a:r>
                    </a:p>
                  </a:txBody>
                  <a:tcPr anchor="ctr"/>
                </a:tc>
                <a:tc>
                  <a:txBody>
                    <a:bodyPr/>
                    <a:lstStyle/>
                    <a:p>
                      <a:pPr algn="ctr"/>
                      <a:r>
                        <a:rPr lang="nl-NL" sz="1800" dirty="0">
                          <a:latin typeface="Arial" panose="020B0604020202020204" pitchFamily="34" charset="0"/>
                          <a:cs typeface="Arial" panose="020B0604020202020204" pitchFamily="34" charset="0"/>
                        </a:rPr>
                        <a:t>4%</a:t>
                      </a:r>
                    </a:p>
                  </a:txBody>
                  <a:tcPr anchor="ctr"/>
                </a:tc>
                <a:tc>
                  <a:txBody>
                    <a:bodyPr/>
                    <a:lstStyle/>
                    <a:p>
                      <a:pPr algn="ctr"/>
                      <a:r>
                        <a:rPr lang="nl-NL" sz="1800">
                          <a:latin typeface="Arial" panose="020B0604020202020204" pitchFamily="34" charset="0"/>
                          <a:cs typeface="Arial" panose="020B0604020202020204" pitchFamily="34" charset="0"/>
                        </a:rPr>
                        <a:t>€ 1.822,69</a:t>
                      </a:r>
                      <a:endParaRPr lang="nl-NL" sz="1800" dirty="0">
                        <a:latin typeface="Arial" panose="020B0604020202020204" pitchFamily="34" charset="0"/>
                        <a:cs typeface="Arial" panose="020B0604020202020204" pitchFamily="34" charset="0"/>
                      </a:endParaRPr>
                    </a:p>
                  </a:txBody>
                  <a:tcPr anchor="ctr"/>
                </a:tc>
                <a:tc>
                  <a:txBody>
                    <a:bodyPr/>
                    <a:lstStyle/>
                    <a:p>
                      <a:pPr algn="ctr"/>
                      <a:r>
                        <a:rPr lang="nl-NL" sz="1800" dirty="0">
                          <a:latin typeface="Arial" panose="020B0604020202020204" pitchFamily="34" charset="0"/>
                          <a:cs typeface="Arial" panose="020B0604020202020204" pitchFamily="34" charset="0"/>
                        </a:rPr>
                        <a:t>27%</a:t>
                      </a:r>
                    </a:p>
                  </a:txBody>
                  <a:tcPr anchor="ctr"/>
                </a:tc>
                <a:extLst>
                  <a:ext uri="{0D108BD9-81ED-4DB2-BD59-A6C34878D82A}">
                    <a16:rowId xmlns:a16="http://schemas.microsoft.com/office/drawing/2014/main" val="2469883268"/>
                  </a:ext>
                </a:extLst>
              </a:tr>
            </a:tbl>
          </a:graphicData>
        </a:graphic>
      </p:graphicFrame>
    </p:spTree>
    <p:extLst>
      <p:ext uri="{BB962C8B-B14F-4D97-AF65-F5344CB8AC3E}">
        <p14:creationId xmlns:p14="http://schemas.microsoft.com/office/powerpoint/2010/main" val="193471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GS2o9F4vDWgxbG0YcyUWf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GS2o9F4vDWgxbG0YcyUWfg"/>
</p:tagLst>
</file>

<file path=ppt/theme/theme1.xml><?xml version="1.0" encoding="utf-8"?>
<a:theme xmlns:a="http://schemas.openxmlformats.org/drawingml/2006/main" name="Alliander_Breedbeeld_v0">
  <a:themeElements>
    <a:clrScheme name="Alliander kleurpalet">
      <a:dk1>
        <a:srgbClr val="000000"/>
      </a:dk1>
      <a:lt1>
        <a:sysClr val="window" lastClr="FFFFFF"/>
      </a:lt1>
      <a:dk2>
        <a:srgbClr val="000000"/>
      </a:dk2>
      <a:lt2>
        <a:srgbClr val="FFFFFF"/>
      </a:lt2>
      <a:accent1>
        <a:srgbClr val="7DB43C"/>
      </a:accent1>
      <a:accent2>
        <a:srgbClr val="E66E00"/>
      </a:accent2>
      <a:accent3>
        <a:srgbClr val="AF191E"/>
      </a:accent3>
      <a:accent4>
        <a:srgbClr val="000000"/>
      </a:accent4>
      <a:accent5>
        <a:srgbClr val="C8C8C8"/>
      </a:accent5>
      <a:accent6>
        <a:srgbClr val="821E7D"/>
      </a:accent6>
      <a:hlink>
        <a:srgbClr val="7DB43C"/>
      </a:hlink>
      <a:folHlink>
        <a:srgbClr val="7DB43C"/>
      </a:folHlink>
    </a:clrScheme>
    <a:fontScheme name="Aangepast 28">
      <a:majorFont>
        <a:latin typeface="Microsoft JhengHei Light"/>
        <a:ea typeface=""/>
        <a:cs typeface=""/>
      </a:majorFont>
      <a:minorFont>
        <a:latin typeface="Microsoft JhengHei Ligh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vert="horz"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e Alliander breedbeeld eenvoudig.pptx [Alleen-lezen]" id="{8FB95B6E-50C6-4CF8-80DF-3FC076D7AAF8}" vid="{A1BEC829-9734-4571-9B5F-35211E716B7C}"/>
    </a:ext>
  </a:extLst>
</a:theme>
</file>

<file path=ppt/theme/theme2.xml><?xml version="1.0" encoding="utf-8"?>
<a:theme xmlns:a="http://schemas.openxmlformats.org/drawingml/2006/main" name="1_Alliander_Breedbeeld_v0">
  <a:themeElements>
    <a:clrScheme name="Alliander kleurpalet">
      <a:dk1>
        <a:srgbClr val="000000"/>
      </a:dk1>
      <a:lt1>
        <a:sysClr val="window" lastClr="FFFFFF"/>
      </a:lt1>
      <a:dk2>
        <a:srgbClr val="000000"/>
      </a:dk2>
      <a:lt2>
        <a:srgbClr val="FFFFFF"/>
      </a:lt2>
      <a:accent1>
        <a:srgbClr val="7DB43C"/>
      </a:accent1>
      <a:accent2>
        <a:srgbClr val="E66E00"/>
      </a:accent2>
      <a:accent3>
        <a:srgbClr val="AF191E"/>
      </a:accent3>
      <a:accent4>
        <a:srgbClr val="000000"/>
      </a:accent4>
      <a:accent5>
        <a:srgbClr val="C8C8C8"/>
      </a:accent5>
      <a:accent6>
        <a:srgbClr val="821E7D"/>
      </a:accent6>
      <a:hlink>
        <a:srgbClr val="7DB43C"/>
      </a:hlink>
      <a:folHlink>
        <a:srgbClr val="7DB43C"/>
      </a:folHlink>
    </a:clrScheme>
    <a:fontScheme name="Aangepast 28">
      <a:majorFont>
        <a:latin typeface="Microsoft JhengHei Light"/>
        <a:ea typeface=""/>
        <a:cs typeface=""/>
      </a:majorFont>
      <a:minorFont>
        <a:latin typeface="Microsoft JhengHei Ligh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vert="horz"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e Alliander breedbeeld eenvoudig.pptx [Alleen-lezen]" id="{8FB95B6E-50C6-4CF8-80DF-3FC076D7AAF8}" vid="{A1BEC829-9734-4571-9B5F-35211E716B7C}"/>
    </a:ext>
  </a:extLst>
</a:theme>
</file>

<file path=ppt/theme/theme3.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792C4B9719194EA3FC35DE33C035D5" ma:contentTypeVersion="13" ma:contentTypeDescription="Een nieuw document maken." ma:contentTypeScope="" ma:versionID="c9e10a97ae91c832837d8fcf84bbd50d">
  <xsd:schema xmlns:xsd="http://www.w3.org/2001/XMLSchema" xmlns:xs="http://www.w3.org/2001/XMLSchema" xmlns:p="http://schemas.microsoft.com/office/2006/metadata/properties" xmlns:ns2="1e17765c-ad00-4430-9e07-c19cac806ca1" xmlns:ns3="9143db88-43aa-4cfc-ad58-cdfc99b71438" targetNamespace="http://schemas.microsoft.com/office/2006/metadata/properties" ma:root="true" ma:fieldsID="1e2c5a83c80ddd9d3ff3adbf593b2f33" ns2:_="" ns3:_="">
    <xsd:import namespace="1e17765c-ad00-4430-9e07-c19cac806ca1"/>
    <xsd:import namespace="9143db88-43aa-4cfc-ad58-cdfc99b714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17765c-ad00-4430-9e07-c19cac806c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43db88-43aa-4cfc-ad58-cdfc99b71438" elementFormDefault="qualified">
    <xsd:import namespace="http://schemas.microsoft.com/office/2006/documentManagement/types"/>
    <xsd:import namespace="http://schemas.microsoft.com/office/infopath/2007/PartnerControls"/>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D7A47E-9733-4519-98EF-6772080891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17765c-ad00-4430-9e07-c19cac806ca1"/>
    <ds:schemaRef ds:uri="9143db88-43aa-4cfc-ad58-cdfc99b714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C7410B-6B1C-4C9D-A59B-3A7DD5C812DB}">
  <ds:schemaRefs>
    <ds:schemaRef ds:uri="http://schemas.microsoft.com/sharepoint/v3/contenttype/forms"/>
  </ds:schemaRefs>
</ds:datastoreItem>
</file>

<file path=customXml/itemProps3.xml><?xml version="1.0" encoding="utf-8"?>
<ds:datastoreItem xmlns:ds="http://schemas.openxmlformats.org/officeDocument/2006/customXml" ds:itemID="{F0898B11-F4F9-4B9B-978E-07FF5D0F0D9B}">
  <ds:schemaRefs>
    <ds:schemaRef ds:uri="http://schemas.microsoft.com/office/2006/documentManagement/types"/>
    <ds:schemaRef ds:uri="http://schemas.microsoft.com/office/infopath/2007/PartnerControls"/>
    <ds:schemaRef ds:uri="9143db88-43aa-4cfc-ad58-cdfc99b71438"/>
    <ds:schemaRef ds:uri="http://purl.org/dc/elements/1.1/"/>
    <ds:schemaRef ds:uri="http://www.w3.org/XML/1998/namespace"/>
    <ds:schemaRef ds:uri="http://purl.org/dc/terms/"/>
    <ds:schemaRef ds:uri="http://purl.org/dc/dcmitype/"/>
    <ds:schemaRef ds:uri="http://schemas.microsoft.com/office/2006/metadata/properties"/>
    <ds:schemaRef ds:uri="http://schemas.openxmlformats.org/package/2006/metadata/core-properties"/>
    <ds:schemaRef ds:uri="1e17765c-ad00-4430-9e07-c19cac806ca1"/>
  </ds:schemaRefs>
</ds:datastoreItem>
</file>

<file path=docProps/app.xml><?xml version="1.0" encoding="utf-8"?>
<Properties xmlns="http://schemas.openxmlformats.org/officeDocument/2006/extended-properties" xmlns:vt="http://schemas.openxmlformats.org/officeDocument/2006/docPropsVTypes">
  <TotalTime>342</TotalTime>
  <Words>2833</Words>
  <Application>Microsoft Macintosh PowerPoint</Application>
  <PresentationFormat>Breedbeeld</PresentationFormat>
  <Paragraphs>321</Paragraphs>
  <Slides>12</Slides>
  <Notes>12</Notes>
  <HiddenSlides>0</HiddenSlides>
  <MMClips>0</MMClips>
  <ScaleCrop>false</ScaleCrop>
  <HeadingPairs>
    <vt:vector size="8" baseType="variant">
      <vt:variant>
        <vt:lpstr>Gebruikte lettertypen</vt:lpstr>
      </vt:variant>
      <vt:variant>
        <vt:i4>5</vt:i4>
      </vt:variant>
      <vt:variant>
        <vt:lpstr>Thema</vt:lpstr>
      </vt:variant>
      <vt:variant>
        <vt:i4>3</vt:i4>
      </vt:variant>
      <vt:variant>
        <vt:lpstr>Ingesloten OLE-bronprogramma's</vt:lpstr>
      </vt:variant>
      <vt:variant>
        <vt:i4>1</vt:i4>
      </vt:variant>
      <vt:variant>
        <vt:lpstr>Diatitels</vt:lpstr>
      </vt:variant>
      <vt:variant>
        <vt:i4>12</vt:i4>
      </vt:variant>
    </vt:vector>
  </HeadingPairs>
  <TitlesOfParts>
    <vt:vector size="21" baseType="lpstr">
      <vt:lpstr>Arial</vt:lpstr>
      <vt:lpstr>Calibri</vt:lpstr>
      <vt:lpstr>Calibri Light</vt:lpstr>
      <vt:lpstr>Microsoft JhengHei Light</vt:lpstr>
      <vt:lpstr>Wingdings</vt:lpstr>
      <vt:lpstr>Alliander_Breedbeeld_v0</vt:lpstr>
      <vt:lpstr>1_Alliander_Breedbeeld_v0</vt:lpstr>
      <vt:lpstr>1_Kantoorthema</vt:lpstr>
      <vt:lpstr>think-cell Slide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Celina Kroon</dc:creator>
  <cp:lastModifiedBy>Maxje van der Heijden</cp:lastModifiedBy>
  <cp:revision>19</cp:revision>
  <cp:lastPrinted>2022-05-11T11:06:21Z</cp:lastPrinted>
  <dcterms:created xsi:type="dcterms:W3CDTF">2021-05-28T13:27:37Z</dcterms:created>
  <dcterms:modified xsi:type="dcterms:W3CDTF">2022-05-11T15:03:01Z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0x010100B7792C4B9719194EA3FC35DE33C035D5</vt:lpwstr>
  </property>
  <property fmtid="{D5CDD505-2E9C-101B-9397-08002B2CF9AE}" pid="3" name="_dlc_DocIdItemGuid">
    <vt:lpwstr>69ee838e-9e95-43bd-8864-2a363f9b32e8</vt:lpwstr>
  </property>
</Properties>
</file>